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5416"/>
            <a:ext cx="9144000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260648"/>
            <a:ext cx="4788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Informal Roman" panose="030604020304060B0204" pitchFamily="66" charset="0"/>
              </a:rPr>
              <a:t>BUON CONPLEANNO 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Informal Roman" panose="030604020304060B0204" pitchFamily="66" charset="0"/>
              </a:rPr>
              <a:t>GESU’!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Informal Roman" panose="030604020304060B0204" pitchFamily="66" charset="0"/>
              </a:rPr>
              <a:t>BUON SANTO 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Informal Roman" panose="030604020304060B0204" pitchFamily="66" charset="0"/>
              </a:rPr>
              <a:t>NATALE !</a:t>
            </a:r>
            <a:endParaRPr lang="it-IT" sz="4000" b="1" dirty="0">
              <a:solidFill>
                <a:schemeClr val="bg1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09287" y="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La luce del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Natale</a:t>
            </a:r>
            <a:endParaRPr lang="it-IT" sz="4000" b="1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323439"/>
            <a:ext cx="42348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Un pensiero affettuoso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</a:t>
            </a:r>
            <a:r>
              <a:rPr lang="it-IT" sz="2000" b="1" dirty="0" smtClean="0">
                <a:solidFill>
                  <a:schemeClr val="bg1"/>
                </a:solidFill>
              </a:rPr>
              <a:t>n sorriso gioioso,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</a:t>
            </a:r>
            <a:r>
              <a:rPr lang="it-IT" sz="2000" b="1" dirty="0" smtClean="0">
                <a:solidFill>
                  <a:schemeClr val="bg1"/>
                </a:solidFill>
              </a:rPr>
              <a:t>na visita a sorpresa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</a:t>
            </a:r>
            <a:r>
              <a:rPr lang="it-IT" sz="2000" b="1" dirty="0" smtClean="0">
                <a:solidFill>
                  <a:schemeClr val="bg1"/>
                </a:solidFill>
              </a:rPr>
              <a:t>n’attenzione inattesa…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Una coccola, una carezza,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</a:t>
            </a:r>
            <a:r>
              <a:rPr lang="it-IT" sz="2000" b="1" dirty="0" smtClean="0">
                <a:solidFill>
                  <a:schemeClr val="bg1"/>
                </a:solidFill>
              </a:rPr>
              <a:t>no sguardo con tenerezza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e</a:t>
            </a:r>
            <a:r>
              <a:rPr lang="it-IT" sz="2000" b="1" dirty="0" smtClean="0">
                <a:solidFill>
                  <a:schemeClr val="bg1"/>
                </a:solidFill>
              </a:rPr>
              <a:t> significa oh sì molto,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</a:t>
            </a:r>
            <a:r>
              <a:rPr lang="it-IT" sz="2000" b="1" dirty="0" smtClean="0">
                <a:solidFill>
                  <a:schemeClr val="bg1"/>
                </a:solidFill>
              </a:rPr>
              <a:t>l tuo cuore in ascolto…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Oggi a Gesù diventa vicino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c</a:t>
            </a:r>
            <a:r>
              <a:rPr lang="it-IT" sz="2000" b="1" dirty="0" smtClean="0">
                <a:solidFill>
                  <a:schemeClr val="bg1"/>
                </a:solidFill>
              </a:rPr>
              <a:t>hi ha la grazia di tornare bambino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e</a:t>
            </a:r>
            <a:r>
              <a:rPr lang="it-IT" sz="2000" b="1" dirty="0" smtClean="0">
                <a:solidFill>
                  <a:schemeClr val="bg1"/>
                </a:solidFill>
              </a:rPr>
              <a:t>d ogni giorno diventa Natale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s</a:t>
            </a:r>
            <a:r>
              <a:rPr lang="it-IT" sz="2000" b="1" dirty="0" smtClean="0">
                <a:solidFill>
                  <a:schemeClr val="bg1"/>
                </a:solidFill>
              </a:rPr>
              <a:t>e hai tu dentro un Amore speciale…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Troveremo allora e questo ci piace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n</a:t>
            </a:r>
            <a:r>
              <a:rPr lang="it-IT" sz="2000" b="1" dirty="0" smtClean="0">
                <a:solidFill>
                  <a:schemeClr val="bg1"/>
                </a:solidFill>
              </a:rPr>
              <a:t>el nostro presepe, fortissima, la Luce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                             S</a:t>
            </a:r>
            <a:r>
              <a:rPr lang="it-IT" sz="2000" b="1" dirty="0" smtClean="0">
                <a:solidFill>
                  <a:schemeClr val="bg1"/>
                </a:solidFill>
              </a:rPr>
              <a:t>. </a:t>
            </a:r>
            <a:r>
              <a:rPr lang="it-IT" sz="2000" b="1" dirty="0" err="1" smtClean="0">
                <a:solidFill>
                  <a:schemeClr val="bg1"/>
                </a:solidFill>
              </a:rPr>
              <a:t>Vezzuto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803894"/>
            <a:ext cx="825624" cy="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81084" y="2650557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Dopo che hai partecipato alla festa di compleanno di Gesù,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Ricordati di scrivere come l’hai vissuta.</a:t>
            </a:r>
            <a:endParaRPr lang="it-IT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4452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BUON NATALE</a:t>
            </a:r>
            <a:endParaRPr lang="it-IT" sz="48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05420" y="1484784"/>
            <a:ext cx="535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https://www.youtube.com/watch?v=uhoY5OrWj2A</a:t>
            </a:r>
          </a:p>
        </p:txBody>
      </p:sp>
    </p:spTree>
    <p:extLst>
      <p:ext uri="{BB962C8B-B14F-4D97-AF65-F5344CB8AC3E}">
        <p14:creationId xmlns:p14="http://schemas.microsoft.com/office/powerpoint/2010/main" val="2682099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114</Words>
  <Application>Microsoft Office PowerPoint</Application>
  <PresentationFormat>Presentazione su schermo (4:3)</PresentationFormat>
  <Paragraphs>25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13</cp:revision>
  <dcterms:created xsi:type="dcterms:W3CDTF">2020-12-11T17:25:21Z</dcterms:created>
  <dcterms:modified xsi:type="dcterms:W3CDTF">2020-12-17T06:27:59Z</dcterms:modified>
</cp:coreProperties>
</file>