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C981520.wav">
            <a:hlinkClick r:id="" action="ppaction://media"/>
          </p:cNvPr>
          <p:cNvPicPr>
            <a:picLocks noChangeAspect="1"/>
          </p:cNvPicPr>
          <p:nvPr>
            <a:wavAudioFile r:embed="rId1" name="4C989E0B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876425"/>
            <a:ext cx="7604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5"/>
          <a:stretch>
            <a:fillRect/>
          </a:stretch>
        </p:blipFill>
        <p:spPr bwMode="auto">
          <a:xfrm>
            <a:off x="0" y="-26988"/>
            <a:ext cx="9144000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80928"/>
            <a:ext cx="6120680" cy="3787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295636" y="476672"/>
            <a:ext cx="6552728" cy="2062103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CARO GESU’ BAMBINO, VOGLIO ACCOGLIERTI NEL MIO CUORE E FARE FESTA A TE CHE NASCI, PERCHE’ SENZA DI TE NON E’ NATALE!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060" y="898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942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20688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Prendi un foglio piegalo in due, sul lato esterno, copia l’immagine di Gesù e, all’interno, copia questo pensiero per Gesù. Poi personalizzalo come vuoi.</a:t>
            </a:r>
          </a:p>
          <a:p>
            <a:r>
              <a:rPr lang="it-IT" sz="2000" b="1" dirty="0" smtClean="0"/>
              <a:t>Impara la poesia.</a:t>
            </a:r>
          </a:p>
          <a:p>
            <a:r>
              <a:rPr lang="it-IT" sz="2000" b="1" dirty="0" smtClean="0"/>
              <a:t>Leggi e completa pag. 135 e 146.</a:t>
            </a:r>
            <a:endParaRPr lang="it-IT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5050684" cy="308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32" y="2245843"/>
            <a:ext cx="1552372" cy="9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732" y="154401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Buon Natale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96336" y="158405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Natale 2020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72494" y="2125762"/>
            <a:ext cx="146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Copia il testo che sta nella slide precedente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450912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BUON SANTO NATALE</a:t>
            </a:r>
            <a:endParaRPr lang="it-IT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92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86</Words>
  <Application>Microsoft Office PowerPoint</Application>
  <PresentationFormat>Presentazione su schermo (4:3)</PresentationFormat>
  <Paragraphs>8</Paragraphs>
  <Slides>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6</cp:revision>
  <dcterms:created xsi:type="dcterms:W3CDTF">2020-12-13T05:52:40Z</dcterms:created>
  <dcterms:modified xsi:type="dcterms:W3CDTF">2020-12-17T05:58:20Z</dcterms:modified>
</cp:coreProperties>
</file>