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1E37A-0F1A-462B-A19D-52C6D7B35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EED1BC-3876-4753-9C36-0D631B0F4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736709-FBC5-4F9F-B0AB-1A892555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D2950-3F9D-4C71-B0AA-655F8D3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18596F-309E-41F0-A0E6-63BE3530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88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CBCDD-1077-4A8A-9033-8E85A537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89EAD3-76FF-4FE6-AFF6-9E2367D5E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221D0B-09BA-4CDF-A5B6-301CFA58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E99A5B-BBB5-4F4A-9721-963F9855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E4B129-4002-4AA0-B636-9F291029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2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C1BE94-66F7-4664-92BF-1AAA81684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B2CB9B-DFB0-428D-A722-C8ADB7E4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39804-EE61-4DC7-AF8B-042631F4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AA5B16-8E1D-469B-BA8E-85396C99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B82D1-02FA-4B92-A76B-8A9101DD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50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51EB8-6658-4392-A3CB-2F95671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AF1F25-F54D-4877-B9D7-70610DE6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DF96E8-FC01-45FE-B632-68E4069B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F3987F-CE12-417A-B673-DA3930A9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C60038-AF7F-420A-AC61-F0B3DBE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88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31CCB-87F3-49B0-B39F-FD04FE4C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1B8BF1-B944-4328-9D38-07D5A6289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9DB24-8E2F-4CD2-8624-9676E348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E80D5-A4E6-4E47-8E8E-26DDC0E4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7C4267-A49C-4A11-9525-13C22928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03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23797-09D7-4FED-A19B-7D0A969A5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BF21B-CF80-4AA4-8776-7F934F042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D904A3-723A-4C67-9BB9-4F542596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C16465-E42E-444F-BE2A-31993C95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75FFAD-B9E9-474E-8ACD-3CAC6D2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55549B-6143-403F-B1B2-906DCB91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5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9EFBA-1BD1-4A79-B339-62EBC051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9B6553-274B-4D97-AA7B-0E079E61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C545A3-424B-4917-8DCE-12BC04AD0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7AD45C-CED0-44EF-AF08-DB1E56E0B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88C635F-D907-4F71-AF67-F77B9BF28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A744AC-8A01-4E55-8BE5-34B568FA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C3C903-443D-446D-97EE-B65A4A41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234B6F-1E6F-4F05-9D29-527F9B8A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1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0EE15-32E1-48B1-858E-BDECE663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7BAB70-0B07-4A0A-A3FF-1D882A80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7BA3DA-8A53-4C94-A5CB-486D1320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B97334-7D6E-48D4-80AE-6CEF6F88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7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3B04C7-F25F-43BA-A919-E03DDF16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992D4F-273A-4BB4-B2B5-9688446D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9E34BD-ACB2-4C78-B90C-FCAF2A17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86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5E5C6-10BD-4278-B387-EDDBE412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927CE7-157F-42A9-BE34-A492162D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D0BE2A-ED9F-48E6-947B-18012B50C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807350-22E0-4BE8-A2C7-63004CCE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9B0CEF-BC38-41FF-9008-ED33EF3B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1C8FB3-484E-4246-B735-36A7E7CD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0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13BE2B-6DB0-4683-91E1-AD84D1EC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1FF7495-35CF-4774-86F7-290B63FC8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67BE30-3A04-4832-A0CB-27D132991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6EAE1E-0961-4141-A2B9-E96CF0C5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46FC1-50AD-43D3-A360-07D63BE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9CE126-47B1-442F-A11E-755A4C00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28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82F492-82B3-4E2C-8FCB-A2336AED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7CCB6F-2EFD-431C-A9E0-983772807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87C598-831E-4872-8F36-0507867BA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7176-5838-4B07-83DF-B97725C01EDC}" type="datetimeFigureOut">
              <a:rPr lang="it-IT" smtClean="0"/>
              <a:t>04/12/2020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83AAF4-74DC-4BFD-A87B-F641E5F77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46F3E1-A119-42AE-93B5-C1BE098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7406-5BD9-49FB-8277-8B1BDDBD17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0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B01C97D-97E4-4107-888A-1C1C7D17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it-IT" sz="5600">
                <a:solidFill>
                  <a:srgbClr val="FFFFFF"/>
                </a:solidFill>
              </a:rPr>
              <a:t>Allenati </a:t>
            </a:r>
            <a:r>
              <a:rPr lang="it-IT" sz="5600" dirty="0">
                <a:solidFill>
                  <a:srgbClr val="FFFFFF"/>
                </a:solidFill>
              </a:rPr>
              <a:t>con i numeri oltre il mille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872D0EB-8FA7-438F-827F-419657F5E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it-IT" sz="1500">
                <a:solidFill>
                  <a:srgbClr val="FFFFFF"/>
                </a:solidFill>
              </a:rPr>
              <a:t>Classe 3^ B Plesso Capoluogo </a:t>
            </a:r>
          </a:p>
          <a:p>
            <a:r>
              <a:rPr lang="it-IT" sz="1500">
                <a:solidFill>
                  <a:srgbClr val="FFFFFF"/>
                </a:solidFill>
              </a:rPr>
              <a:t>Ins. Pirozzi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9908799-F4AB-4140-B2C2-D602A0A1C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0"/>
    </mc:Choice>
    <mc:Fallback xmlns="">
      <p:transition spd="slow" advTm="1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1C5687-B873-42CA-A290-0F9A0FD1D1A2}"/>
              </a:ext>
            </a:extLst>
          </p:cNvPr>
          <p:cNvSpPr/>
          <p:nvPr/>
        </p:nvSpPr>
        <p:spPr>
          <a:xfrm>
            <a:off x="570452" y="503339"/>
            <a:ext cx="89594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Allenati a scomporre e comporre i numeri</a:t>
            </a:r>
            <a:endParaRPr lang="it-IT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88F0F3-AB35-4E77-B940-BDE0D9605203}"/>
              </a:ext>
            </a:extLst>
          </p:cNvPr>
          <p:cNvSpPr txBox="1"/>
          <p:nvPr/>
        </p:nvSpPr>
        <p:spPr>
          <a:xfrm>
            <a:off x="838899" y="1476462"/>
            <a:ext cx="5486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</a:t>
            </a:r>
            <a:r>
              <a:rPr lang="it-IT" b="1" dirty="0">
                <a:solidFill>
                  <a:srgbClr val="FF0000"/>
                </a:solidFill>
              </a:rPr>
              <a:t>SCOMPONI I SEGUENTI NUMERI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/>
              <a:t> ES: 1203= 1K+2h+ 0da+ 3u</a:t>
            </a:r>
          </a:p>
          <a:p>
            <a:r>
              <a:rPr lang="it-IT" dirty="0"/>
              <a:t>     1330=</a:t>
            </a:r>
          </a:p>
          <a:p>
            <a:r>
              <a:rPr lang="it-IT" dirty="0"/>
              <a:t>     2023=</a:t>
            </a:r>
          </a:p>
          <a:p>
            <a:r>
              <a:rPr lang="it-IT" dirty="0"/>
              <a:t>     1988=</a:t>
            </a:r>
          </a:p>
          <a:p>
            <a:r>
              <a:rPr lang="it-IT" dirty="0"/>
              <a:t>     3121=</a:t>
            </a:r>
          </a:p>
          <a:p>
            <a:r>
              <a:rPr lang="it-IT" dirty="0"/>
              <a:t>     2500=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COMPONI I NUMERI</a:t>
            </a:r>
          </a:p>
          <a:p>
            <a:r>
              <a:rPr lang="it-IT" dirty="0"/>
              <a:t>ES: 1000+300+40+1= 1341</a:t>
            </a:r>
          </a:p>
          <a:p>
            <a:r>
              <a:rPr lang="it-IT" dirty="0"/>
              <a:t>       2000+100+ 50+3=</a:t>
            </a:r>
          </a:p>
          <a:p>
            <a:r>
              <a:rPr lang="it-IT" dirty="0"/>
              <a:t>       1000+200+10+1=</a:t>
            </a:r>
          </a:p>
          <a:p>
            <a:r>
              <a:rPr lang="it-IT" dirty="0"/>
              <a:t>       3000+300+30+0=</a:t>
            </a:r>
          </a:p>
          <a:p>
            <a:r>
              <a:rPr lang="it-IT" dirty="0"/>
              <a:t>       1K+3h+5da+0u=</a:t>
            </a:r>
          </a:p>
          <a:p>
            <a:r>
              <a:rPr lang="it-IT" dirty="0"/>
              <a:t>        2K+4h+0da+1u=</a:t>
            </a:r>
          </a:p>
          <a:p>
            <a:r>
              <a:rPr lang="it-IT" dirty="0"/>
              <a:t>         </a:t>
            </a:r>
          </a:p>
          <a:p>
            <a:r>
              <a:rPr lang="it-IT" dirty="0"/>
              <a:t>  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B4C195E-DB8B-4F07-991D-9CEEAE2D5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"/>
    </mc:Choice>
    <mc:Fallback xmlns="">
      <p:transition spd="slow" advTm="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01F2DA3-06CB-42D7-800C-D2EE2763FFBA}"/>
              </a:ext>
            </a:extLst>
          </p:cNvPr>
          <p:cNvSpPr/>
          <p:nvPr/>
        </p:nvSpPr>
        <p:spPr>
          <a:xfrm>
            <a:off x="385894" y="352338"/>
            <a:ext cx="95718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Calcoli in colonna con i numeri grandi </a:t>
            </a:r>
            <a:endParaRPr lang="it-IT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B90288-F633-4718-B4BE-4DF4428C13F2}"/>
              </a:ext>
            </a:extLst>
          </p:cNvPr>
          <p:cNvSpPr txBox="1"/>
          <p:nvPr/>
        </p:nvSpPr>
        <p:spPr>
          <a:xfrm flipH="1">
            <a:off x="855676" y="1115736"/>
            <a:ext cx="8271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1267+234=                                                      2809-1719=</a:t>
            </a:r>
          </a:p>
          <a:p>
            <a:r>
              <a:rPr lang="it-IT" dirty="0"/>
              <a:t>2034+132+5=                                                  1347-239=</a:t>
            </a:r>
          </a:p>
          <a:p>
            <a:r>
              <a:rPr lang="it-IT" dirty="0"/>
              <a:t>2808+30+101=                                                2569-670=</a:t>
            </a:r>
          </a:p>
          <a:p>
            <a:r>
              <a:rPr lang="it-IT" dirty="0"/>
              <a:t>156+1086=                                                       4014-113=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461726-8081-4211-9F61-3F9EAA4E26A1}"/>
              </a:ext>
            </a:extLst>
          </p:cNvPr>
          <p:cNvSpPr/>
          <p:nvPr/>
        </p:nvSpPr>
        <p:spPr>
          <a:xfrm>
            <a:off x="260060" y="2967335"/>
            <a:ext cx="103352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Scrivi vicino alle cifre il numero in parole</a:t>
            </a:r>
            <a:endParaRPr lang="it-IT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2E0958-5259-4A8D-AFD5-43DE13B36F4F}"/>
              </a:ext>
            </a:extLst>
          </p:cNvPr>
          <p:cNvSpPr txBox="1"/>
          <p:nvPr/>
        </p:nvSpPr>
        <p:spPr>
          <a:xfrm>
            <a:off x="1199626" y="3867325"/>
            <a:ext cx="7701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1207= </a:t>
            </a:r>
          </a:p>
          <a:p>
            <a:r>
              <a:rPr lang="it-IT" dirty="0"/>
              <a:t>2003=</a:t>
            </a:r>
          </a:p>
          <a:p>
            <a:r>
              <a:rPr lang="it-IT" dirty="0"/>
              <a:t>2101=</a:t>
            </a:r>
          </a:p>
          <a:p>
            <a:r>
              <a:rPr lang="it-IT" dirty="0"/>
              <a:t>1900=</a:t>
            </a:r>
          </a:p>
          <a:p>
            <a:r>
              <a:rPr lang="it-IT" dirty="0"/>
              <a:t>1871=</a:t>
            </a:r>
          </a:p>
          <a:p>
            <a:r>
              <a:rPr lang="it-IT" dirty="0"/>
              <a:t>2305=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130D405-C354-4D3F-9919-89B92F928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91"/>
    </mc:Choice>
    <mc:Fallback xmlns="">
      <p:transition spd="slow" advTm="4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F72230-08B0-4AB6-B1DA-5F71AA8CD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7" y="1200575"/>
            <a:ext cx="5571065" cy="445685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898C0A-3054-434A-A90D-094C71E81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C942F7B-1177-4463-89CF-6F59B10CD569}"/>
              </a:ext>
            </a:extLst>
          </p:cNvPr>
          <p:cNvSpPr/>
          <p:nvPr/>
        </p:nvSpPr>
        <p:spPr>
          <a:xfrm>
            <a:off x="125836" y="494950"/>
            <a:ext cx="7919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Risolvi i problemi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8ABA44-C4F4-4EF8-A52A-661448162968}"/>
              </a:ext>
            </a:extLst>
          </p:cNvPr>
          <p:cNvSpPr txBox="1"/>
          <p:nvPr/>
        </p:nvSpPr>
        <p:spPr>
          <a:xfrm>
            <a:off x="704675" y="1359017"/>
            <a:ext cx="7768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un albergo sono ospitare 187 persone al primo piano,266 al secondo e 121 al </a:t>
            </a:r>
          </a:p>
          <a:p>
            <a:r>
              <a:rPr lang="it-IT" dirty="0"/>
              <a:t>Terzo. Quante persone sono ospitate complessivamente in albergo?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Un pasticciere prepara 186 pasticcini e ne vende 78. Quanti pasticcini gli rimangono?</a:t>
            </a:r>
          </a:p>
          <a:p>
            <a:endParaRPr lang="it-IT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D8D500F-495A-44C0-A3F4-45B513CF9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0"/>
    </mc:Choice>
    <mc:Fallback xmlns="">
      <p:transition spd="slow" advTm="1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183</Words>
  <Application>Microsoft Office PowerPoint</Application>
  <PresentationFormat>Widescreen</PresentationFormat>
  <Paragraphs>40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Allenati con i numeri oltre il mille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Alleniamoci un po’con il numeri oltre il mille</dc:title>
  <dc:creator>antonietta pirozzi</dc:creator>
  <cp:lastModifiedBy>antonietta pirozzi</cp:lastModifiedBy>
  <cp:revision>9</cp:revision>
  <dcterms:created xsi:type="dcterms:W3CDTF">2020-12-03T19:19:12Z</dcterms:created>
  <dcterms:modified xsi:type="dcterms:W3CDTF">2020-12-04T10:51:00Z</dcterms:modified>
</cp:coreProperties>
</file>