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9" r:id="rId3"/>
    <p:sldId id="261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B038DA-DBD0-46A4-B514-63FB0C87F2DE}" v="33" dt="2020-11-30T07:40:04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82"/>
  </p:normalViewPr>
  <p:slideViewPr>
    <p:cSldViewPr snapToGrid="0" snapToObjects="1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zo Romano" userId="28d6a931cc4a616f" providerId="LiveId" clId="{63B038DA-DBD0-46A4-B514-63FB0C87F2DE}"/>
    <pc:docChg chg="undo custSel addSld delSld modSld sldOrd">
      <pc:chgData name="Vincenzo Romano" userId="28d6a931cc4a616f" providerId="LiveId" clId="{63B038DA-DBD0-46A4-B514-63FB0C87F2DE}" dt="2020-11-30T07:40:18.900" v="697" actId="1076"/>
      <pc:docMkLst>
        <pc:docMk/>
      </pc:docMkLst>
      <pc:sldChg chg="addSp delSp modSp mod setBg">
        <pc:chgData name="Vincenzo Romano" userId="28d6a931cc4a616f" providerId="LiveId" clId="{63B038DA-DBD0-46A4-B514-63FB0C87F2DE}" dt="2020-11-30T07:31:43.500" v="679" actId="14100"/>
        <pc:sldMkLst>
          <pc:docMk/>
          <pc:sldMk cId="1027211948" sldId="256"/>
        </pc:sldMkLst>
        <pc:spChg chg="mod">
          <ac:chgData name="Vincenzo Romano" userId="28d6a931cc4a616f" providerId="LiveId" clId="{63B038DA-DBD0-46A4-B514-63FB0C87F2DE}" dt="2020-11-27T19:00:39.656" v="669" actId="20577"/>
          <ac:spMkLst>
            <pc:docMk/>
            <pc:sldMk cId="1027211948" sldId="256"/>
            <ac:spMk id="2" creationId="{644CB914-16CF-A74D-82F5-6D44DF9B3740}"/>
          </ac:spMkLst>
        </pc:spChg>
        <pc:spChg chg="mod">
          <ac:chgData name="Vincenzo Romano" userId="28d6a931cc4a616f" providerId="LiveId" clId="{63B038DA-DBD0-46A4-B514-63FB0C87F2DE}" dt="2020-11-27T18:13:17.269" v="51" actId="20577"/>
          <ac:spMkLst>
            <pc:docMk/>
            <pc:sldMk cId="1027211948" sldId="256"/>
            <ac:spMk id="3" creationId="{EA4E2CD1-246B-6447-BA74-82E7B0C54E4B}"/>
          </ac:spMkLst>
        </pc:spChg>
        <pc:spChg chg="add mod">
          <ac:chgData name="Vincenzo Romano" userId="28d6a931cc4a616f" providerId="LiveId" clId="{63B038DA-DBD0-46A4-B514-63FB0C87F2DE}" dt="2020-11-27T18:37:09.829" v="346" actId="1076"/>
          <ac:spMkLst>
            <pc:docMk/>
            <pc:sldMk cId="1027211948" sldId="256"/>
            <ac:spMk id="6" creationId="{6583034A-6A61-44B9-AAB8-9BC0A2D95FE2}"/>
          </ac:spMkLst>
        </pc:spChg>
        <pc:spChg chg="add del">
          <ac:chgData name="Vincenzo Romano" userId="28d6a931cc4a616f" providerId="LiveId" clId="{63B038DA-DBD0-46A4-B514-63FB0C87F2DE}" dt="2020-11-27T18:11:52.161" v="1" actId="26606"/>
          <ac:spMkLst>
            <pc:docMk/>
            <pc:sldMk cId="1027211948" sldId="256"/>
            <ac:spMk id="10" creationId="{07CBBDD0-4420-4A50-96AB-392F9B97CF03}"/>
          </ac:spMkLst>
        </pc:spChg>
        <pc:spChg chg="add del">
          <ac:chgData name="Vincenzo Romano" userId="28d6a931cc4a616f" providerId="LiveId" clId="{63B038DA-DBD0-46A4-B514-63FB0C87F2DE}" dt="2020-11-27T18:11:52.161" v="1" actId="26606"/>
          <ac:spMkLst>
            <pc:docMk/>
            <pc:sldMk cId="1027211948" sldId="256"/>
            <ac:spMk id="12" creationId="{465BA403-54B9-4A0B-BC79-028C495C038E}"/>
          </ac:spMkLst>
        </pc:spChg>
        <pc:spChg chg="add del">
          <ac:chgData name="Vincenzo Romano" userId="28d6a931cc4a616f" providerId="LiveId" clId="{63B038DA-DBD0-46A4-B514-63FB0C87F2DE}" dt="2020-11-27T18:11:52.161" v="1" actId="26606"/>
          <ac:spMkLst>
            <pc:docMk/>
            <pc:sldMk cId="1027211948" sldId="256"/>
            <ac:spMk id="14" creationId="{DC8C6883-513A-4FE8-8B55-7AA2A13A9BB9}"/>
          </ac:spMkLst>
        </pc:spChg>
        <pc:spChg chg="add">
          <ac:chgData name="Vincenzo Romano" userId="28d6a931cc4a616f" providerId="LiveId" clId="{63B038DA-DBD0-46A4-B514-63FB0C87F2DE}" dt="2020-11-27T18:11:52.176" v="2" actId="26606"/>
          <ac:spMkLst>
            <pc:docMk/>
            <pc:sldMk cId="1027211948" sldId="256"/>
            <ac:spMk id="16" creationId="{07CBBDD0-4420-4A50-96AB-392F9B97CF03}"/>
          </ac:spMkLst>
        </pc:spChg>
        <pc:spChg chg="add">
          <ac:chgData name="Vincenzo Romano" userId="28d6a931cc4a616f" providerId="LiveId" clId="{63B038DA-DBD0-46A4-B514-63FB0C87F2DE}" dt="2020-11-27T18:11:52.176" v="2" actId="26606"/>
          <ac:spMkLst>
            <pc:docMk/>
            <pc:sldMk cId="1027211948" sldId="256"/>
            <ac:spMk id="17" creationId="{465BA403-54B9-4A0B-BC79-028C495C038E}"/>
          </ac:spMkLst>
        </pc:spChg>
        <pc:spChg chg="add">
          <ac:chgData name="Vincenzo Romano" userId="28d6a931cc4a616f" providerId="LiveId" clId="{63B038DA-DBD0-46A4-B514-63FB0C87F2DE}" dt="2020-11-27T18:11:52.176" v="2" actId="26606"/>
          <ac:spMkLst>
            <pc:docMk/>
            <pc:sldMk cId="1027211948" sldId="256"/>
            <ac:spMk id="18" creationId="{DC8C6883-513A-4FE8-8B55-7AA2A13A9BB9}"/>
          </ac:spMkLst>
        </pc:spChg>
        <pc:picChg chg="mod">
          <ac:chgData name="Vincenzo Romano" userId="28d6a931cc4a616f" providerId="LiveId" clId="{63B038DA-DBD0-46A4-B514-63FB0C87F2DE}" dt="2020-11-30T07:31:43.500" v="679" actId="14100"/>
          <ac:picMkLst>
            <pc:docMk/>
            <pc:sldMk cId="1027211948" sldId="256"/>
            <ac:picMk id="4" creationId="{3E906EAF-5421-4405-8AE7-F6108AB21A3D}"/>
          </ac:picMkLst>
        </pc:picChg>
        <pc:picChg chg="add mod">
          <ac:chgData name="Vincenzo Romano" userId="28d6a931cc4a616f" providerId="LiveId" clId="{63B038DA-DBD0-46A4-B514-63FB0C87F2DE}" dt="2020-11-27T18:37:09.829" v="346" actId="1076"/>
          <ac:picMkLst>
            <pc:docMk/>
            <pc:sldMk cId="1027211948" sldId="256"/>
            <ac:picMk id="5" creationId="{D86FD877-51F3-4BD6-9201-164732A9EA68}"/>
          </ac:picMkLst>
        </pc:picChg>
        <pc:picChg chg="add del">
          <ac:chgData name="Vincenzo Romano" userId="28d6a931cc4a616f" providerId="LiveId" clId="{63B038DA-DBD0-46A4-B514-63FB0C87F2DE}" dt="2020-11-27T18:11:52.161" v="1" actId="26606"/>
          <ac:picMkLst>
            <pc:docMk/>
            <pc:sldMk cId="1027211948" sldId="256"/>
            <ac:picMk id="7" creationId="{969AC31B-2E31-473A-A2BB-4E9D2B15009B}"/>
          </ac:picMkLst>
        </pc:picChg>
        <pc:picChg chg="add">
          <ac:chgData name="Vincenzo Romano" userId="28d6a931cc4a616f" providerId="LiveId" clId="{63B038DA-DBD0-46A4-B514-63FB0C87F2DE}" dt="2020-11-27T18:11:52.176" v="2" actId="26606"/>
          <ac:picMkLst>
            <pc:docMk/>
            <pc:sldMk cId="1027211948" sldId="256"/>
            <ac:picMk id="19" creationId="{BE0807A0-5629-43D4-B4EA-FE847203AF17}"/>
          </ac:picMkLst>
        </pc:picChg>
      </pc:sldChg>
      <pc:sldChg chg="del">
        <pc:chgData name="Vincenzo Romano" userId="28d6a931cc4a616f" providerId="LiveId" clId="{63B038DA-DBD0-46A4-B514-63FB0C87F2DE}" dt="2020-11-27T18:13:28.862" v="52" actId="47"/>
        <pc:sldMkLst>
          <pc:docMk/>
          <pc:sldMk cId="3970228144" sldId="257"/>
        </pc:sldMkLst>
      </pc:sldChg>
      <pc:sldChg chg="addSp delSp modSp mod ord setBg delAnim modAnim">
        <pc:chgData name="Vincenzo Romano" userId="28d6a931cc4a616f" providerId="LiveId" clId="{63B038DA-DBD0-46A4-B514-63FB0C87F2DE}" dt="2020-11-30T07:40:18.900" v="697" actId="1076"/>
        <pc:sldMkLst>
          <pc:docMk/>
          <pc:sldMk cId="2337148451" sldId="258"/>
        </pc:sldMkLst>
        <pc:spChg chg="mod">
          <ac:chgData name="Vincenzo Romano" userId="28d6a931cc4a616f" providerId="LiveId" clId="{63B038DA-DBD0-46A4-B514-63FB0C87F2DE}" dt="2020-11-27T18:22:08.682" v="85" actId="255"/>
          <ac:spMkLst>
            <pc:docMk/>
            <pc:sldMk cId="2337148451" sldId="258"/>
            <ac:spMk id="2" creationId="{5764D174-30E7-E441-901A-C1CDA41D1805}"/>
          </ac:spMkLst>
        </pc:spChg>
        <pc:picChg chg="del mod">
          <ac:chgData name="Vincenzo Romano" userId="28d6a931cc4a616f" providerId="LiveId" clId="{63B038DA-DBD0-46A4-B514-63FB0C87F2DE}" dt="2020-11-30T07:39:37.698" v="693" actId="21"/>
          <ac:picMkLst>
            <pc:docMk/>
            <pc:sldMk cId="2337148451" sldId="258"/>
            <ac:picMk id="3" creationId="{32FB21B9-2174-7646-AF70-15FBA628F1BA}"/>
          </ac:picMkLst>
        </pc:picChg>
        <pc:picChg chg="mod">
          <ac:chgData name="Vincenzo Romano" userId="28d6a931cc4a616f" providerId="LiveId" clId="{63B038DA-DBD0-46A4-B514-63FB0C87F2DE}" dt="2020-11-30T07:40:18.900" v="697" actId="1076"/>
          <ac:picMkLst>
            <pc:docMk/>
            <pc:sldMk cId="2337148451" sldId="258"/>
            <ac:picMk id="4" creationId="{12231D52-5F8D-44A1-90A6-8D7C2EAB04AD}"/>
          </ac:picMkLst>
        </pc:picChg>
        <pc:picChg chg="add del mod">
          <ac:chgData name="Vincenzo Romano" userId="28d6a931cc4a616f" providerId="LiveId" clId="{63B038DA-DBD0-46A4-B514-63FB0C87F2DE}" dt="2020-11-27T19:00:49.101" v="670" actId="21"/>
          <ac:picMkLst>
            <pc:docMk/>
            <pc:sldMk cId="2337148451" sldId="258"/>
            <ac:picMk id="4" creationId="{A2637BCE-B77A-4268-8AC0-CE82FB7E057E}"/>
          </ac:picMkLst>
        </pc:picChg>
        <pc:picChg chg="add mod">
          <ac:chgData name="Vincenzo Romano" userId="28d6a931cc4a616f" providerId="LiveId" clId="{63B038DA-DBD0-46A4-B514-63FB0C87F2DE}" dt="2020-11-27T19:03:09.736" v="676" actId="14100"/>
          <ac:picMkLst>
            <pc:docMk/>
            <pc:sldMk cId="2337148451" sldId="258"/>
            <ac:picMk id="5" creationId="{83B00B27-9D43-46E4-9C17-7AD144742DFC}"/>
          </ac:picMkLst>
        </pc:picChg>
        <pc:picChg chg="del">
          <ac:chgData name="Vincenzo Romano" userId="28d6a931cc4a616f" providerId="LiveId" clId="{63B038DA-DBD0-46A4-B514-63FB0C87F2DE}" dt="2020-11-27T18:20:37.670" v="63" actId="478"/>
          <ac:picMkLst>
            <pc:docMk/>
            <pc:sldMk cId="2337148451" sldId="258"/>
            <ac:picMk id="7" creationId="{CE03A8EC-ED8C-8E43-A1CF-F94B693CB1D1}"/>
          </ac:picMkLst>
        </pc:picChg>
      </pc:sldChg>
      <pc:sldChg chg="modSp mod setBg">
        <pc:chgData name="Vincenzo Romano" userId="28d6a931cc4a616f" providerId="LiveId" clId="{63B038DA-DBD0-46A4-B514-63FB0C87F2DE}" dt="2020-11-27T18:15:21.179" v="62" actId="255"/>
        <pc:sldMkLst>
          <pc:docMk/>
          <pc:sldMk cId="819655562" sldId="259"/>
        </pc:sldMkLst>
        <pc:spChg chg="mod">
          <ac:chgData name="Vincenzo Romano" userId="28d6a931cc4a616f" providerId="LiveId" clId="{63B038DA-DBD0-46A4-B514-63FB0C87F2DE}" dt="2020-11-27T18:15:21.179" v="62" actId="255"/>
          <ac:spMkLst>
            <pc:docMk/>
            <pc:sldMk cId="819655562" sldId="259"/>
            <ac:spMk id="2" creationId="{E346A731-C1A3-8940-B8E5-BD3A38B64FCB}"/>
          </ac:spMkLst>
        </pc:spChg>
        <pc:picChg chg="mod">
          <ac:chgData name="Vincenzo Romano" userId="28d6a931cc4a616f" providerId="LiveId" clId="{63B038DA-DBD0-46A4-B514-63FB0C87F2DE}" dt="2020-11-27T18:14:06.636" v="55" actId="1076"/>
          <ac:picMkLst>
            <pc:docMk/>
            <pc:sldMk cId="819655562" sldId="259"/>
            <ac:picMk id="4" creationId="{54D3F4B6-4802-5640-AAFB-D8D07BA089BF}"/>
          </ac:picMkLst>
        </pc:picChg>
      </pc:sldChg>
      <pc:sldChg chg="addSp delSp modSp mod setBg delAnim">
        <pc:chgData name="Vincenzo Romano" userId="28d6a931cc4a616f" providerId="LiveId" clId="{63B038DA-DBD0-46A4-B514-63FB0C87F2DE}" dt="2020-11-30T07:36:48.644" v="691" actId="1076"/>
        <pc:sldMkLst>
          <pc:docMk/>
          <pc:sldMk cId="3981006746" sldId="260"/>
        </pc:sldMkLst>
        <pc:spChg chg="mod">
          <ac:chgData name="Vincenzo Romano" userId="28d6a931cc4a616f" providerId="LiveId" clId="{63B038DA-DBD0-46A4-B514-63FB0C87F2DE}" dt="2020-11-27T18:33:59.700" v="333" actId="20577"/>
          <ac:spMkLst>
            <pc:docMk/>
            <pc:sldMk cId="3981006746" sldId="260"/>
            <ac:spMk id="2" creationId="{20475AD9-B8FF-A74E-91A6-50C53D054A40}"/>
          </ac:spMkLst>
        </pc:spChg>
        <pc:spChg chg="add del mod">
          <ac:chgData name="Vincenzo Romano" userId="28d6a931cc4a616f" providerId="LiveId" clId="{63B038DA-DBD0-46A4-B514-63FB0C87F2DE}" dt="2020-11-27T18:30:53.893" v="157" actId="21"/>
          <ac:spMkLst>
            <pc:docMk/>
            <pc:sldMk cId="3981006746" sldId="260"/>
            <ac:spMk id="7" creationId="{753DCD0F-FA3D-4123-B178-61D9C90C5A65}"/>
          </ac:spMkLst>
        </pc:spChg>
        <pc:picChg chg="add mod">
          <ac:chgData name="Vincenzo Romano" userId="28d6a931cc4a616f" providerId="LiveId" clId="{63B038DA-DBD0-46A4-B514-63FB0C87F2DE}" dt="2020-11-27T18:30:57.468" v="159" actId="1076"/>
          <ac:picMkLst>
            <pc:docMk/>
            <pc:sldMk cId="3981006746" sldId="260"/>
            <ac:picMk id="3" creationId="{AE56F731-B5CC-4C17-BEDE-7C6394429BB7}"/>
          </ac:picMkLst>
        </pc:picChg>
        <pc:picChg chg="del mod">
          <ac:chgData name="Vincenzo Romano" userId="28d6a931cc4a616f" providerId="LiveId" clId="{63B038DA-DBD0-46A4-B514-63FB0C87F2DE}" dt="2020-11-30T07:35:30.923" v="687" actId="21"/>
          <ac:picMkLst>
            <pc:docMk/>
            <pc:sldMk cId="3981006746" sldId="260"/>
            <ac:picMk id="4" creationId="{5E0A4633-1970-4439-984D-A78DE579BEC8}"/>
          </ac:picMkLst>
        </pc:picChg>
        <pc:picChg chg="del mod">
          <ac:chgData name="Vincenzo Romano" userId="28d6a931cc4a616f" providerId="LiveId" clId="{63B038DA-DBD0-46A4-B514-63FB0C87F2DE}" dt="2020-11-27T18:30:48.111" v="156" actId="21"/>
          <ac:picMkLst>
            <pc:docMk/>
            <pc:sldMk cId="3981006746" sldId="260"/>
            <ac:picMk id="4" creationId="{97C6F2C9-709E-E44B-BA20-AB7E9CD487B6}"/>
          </ac:picMkLst>
        </pc:picChg>
        <pc:picChg chg="del">
          <ac:chgData name="Vincenzo Romano" userId="28d6a931cc4a616f" providerId="LiveId" clId="{63B038DA-DBD0-46A4-B514-63FB0C87F2DE}" dt="2020-11-30T07:33:59.764" v="684" actId="21"/>
          <ac:picMkLst>
            <pc:docMk/>
            <pc:sldMk cId="3981006746" sldId="260"/>
            <ac:picMk id="5" creationId="{1A8C3B86-7D70-2B47-9A02-DA36FB592800}"/>
          </ac:picMkLst>
        </pc:picChg>
        <pc:picChg chg="mod">
          <ac:chgData name="Vincenzo Romano" userId="28d6a931cc4a616f" providerId="LiveId" clId="{63B038DA-DBD0-46A4-B514-63FB0C87F2DE}" dt="2020-11-30T07:36:48.644" v="691" actId="1076"/>
          <ac:picMkLst>
            <pc:docMk/>
            <pc:sldMk cId="3981006746" sldId="260"/>
            <ac:picMk id="6" creationId="{93A21E48-AF9C-4875-9E14-6C9D054E34E1}"/>
          </ac:picMkLst>
        </pc:picChg>
      </pc:sldChg>
      <pc:sldChg chg="addSp delSp modSp new mod setBg">
        <pc:chgData name="Vincenzo Romano" userId="28d6a931cc4a616f" providerId="LiveId" clId="{63B038DA-DBD0-46A4-B514-63FB0C87F2DE}" dt="2020-11-30T07:33:18.032" v="683" actId="1076"/>
        <pc:sldMkLst>
          <pc:docMk/>
          <pc:sldMk cId="3683344768" sldId="261"/>
        </pc:sldMkLst>
        <pc:spChg chg="mod">
          <ac:chgData name="Vincenzo Romano" userId="28d6a931cc4a616f" providerId="LiveId" clId="{63B038DA-DBD0-46A4-B514-63FB0C87F2DE}" dt="2020-11-27T18:49:48.934" v="667" actId="207"/>
          <ac:spMkLst>
            <pc:docMk/>
            <pc:sldMk cId="3683344768" sldId="261"/>
            <ac:spMk id="2" creationId="{AF11D221-355A-4E3A-AFAC-E8B5CE3F6985}"/>
          </ac:spMkLst>
        </pc:spChg>
        <pc:spChg chg="del">
          <ac:chgData name="Vincenzo Romano" userId="28d6a931cc4a616f" providerId="LiveId" clId="{63B038DA-DBD0-46A4-B514-63FB0C87F2DE}" dt="2020-11-27T18:39:29.660" v="348"/>
          <ac:spMkLst>
            <pc:docMk/>
            <pc:sldMk cId="3683344768" sldId="261"/>
            <ac:spMk id="3" creationId="{7C45FAB8-423C-4763-B911-CA6F489CE0B3}"/>
          </ac:spMkLst>
        </pc:spChg>
        <pc:picChg chg="mod">
          <ac:chgData name="Vincenzo Romano" userId="28d6a931cc4a616f" providerId="LiveId" clId="{63B038DA-DBD0-46A4-B514-63FB0C87F2DE}" dt="2020-11-30T07:33:18.032" v="683" actId="1076"/>
          <ac:picMkLst>
            <pc:docMk/>
            <pc:sldMk cId="3683344768" sldId="261"/>
            <ac:picMk id="3" creationId="{7629EF6E-859D-48FE-84E2-1A42B302EF14}"/>
          </ac:picMkLst>
        </pc:picChg>
        <pc:picChg chg="add mod">
          <ac:chgData name="Vincenzo Romano" userId="28d6a931cc4a616f" providerId="LiveId" clId="{63B038DA-DBD0-46A4-B514-63FB0C87F2DE}" dt="2020-11-27T18:39:37.509" v="351" actId="14100"/>
          <ac:picMkLst>
            <pc:docMk/>
            <pc:sldMk cId="3683344768" sldId="261"/>
            <ac:picMk id="4" creationId="{670FCF0D-4E81-420C-A334-EFDACE50672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professoressaorru.wordpress.com/tag/test/page/7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video" Target="https://www.youtube.com/embed/jp-fHmHB0JU?feature=oembed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7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44CB914-16CF-A74D-82F5-6D44DF9B3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4082" y="1298448"/>
            <a:ext cx="6068070" cy="3255264"/>
          </a:xfrm>
        </p:spPr>
        <p:txBody>
          <a:bodyPr>
            <a:normAutofit/>
          </a:bodyPr>
          <a:lstStyle/>
          <a:p>
            <a:r>
              <a:rPr lang="it-IT" sz="5500" b="1" dirty="0">
                <a:solidFill>
                  <a:srgbClr val="FF0000"/>
                </a:solidFill>
              </a:rPr>
              <a:t>Le addizioni  in colonna con il cambio</a:t>
            </a:r>
            <a:br>
              <a:rPr lang="it-IT" sz="5500" b="1" dirty="0">
                <a:solidFill>
                  <a:srgbClr val="FF0000"/>
                </a:solidFill>
              </a:rPr>
            </a:br>
            <a:r>
              <a:rPr lang="it-IT" sz="5500" b="1" dirty="0">
                <a:solidFill>
                  <a:srgbClr val="FF0000"/>
                </a:solidFill>
              </a:rPr>
              <a:t>classe III F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A4E2CD1-246B-6447-BA74-82E7B0C54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4083" y="4670246"/>
            <a:ext cx="6037903" cy="91440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Doc. Vincenzo Romano.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" name="Graphic 6" descr="Domande">
            <a:extLst>
              <a:ext uri="{FF2B5EF4-FFF2-40B4-BE49-F238E27FC236}">
                <a16:creationId xmlns:a16="http://schemas.microsoft.com/office/drawing/2014/main" id="{BE0807A0-5629-43D4-B4EA-FE847203A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6177" y="1695799"/>
            <a:ext cx="3458249" cy="345824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86FD877-51F3-4BD6-9201-164732A9EA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313334" y="2762289"/>
            <a:ext cx="2532445" cy="269507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583034A-6A61-44B9-AAB8-9BC0A2D95FE2}"/>
              </a:ext>
            </a:extLst>
          </p:cNvPr>
          <p:cNvSpPr txBox="1"/>
          <p:nvPr/>
        </p:nvSpPr>
        <p:spPr>
          <a:xfrm>
            <a:off x="9313334" y="5382505"/>
            <a:ext cx="253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7" tooltip="https://professoressaorru.wordpress.com/tag/test/page/7/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8" tooltip="https://creativecommons.org/licenses/by-nc-sa/3.0/"/>
              </a:rPr>
              <a:t>CC BY-SA-NC</a:t>
            </a:r>
            <a:endParaRPr lang="it-IT" sz="900"/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3E906EAF-5421-4405-8AE7-F6108AB21A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69848" y="454151"/>
            <a:ext cx="1554481" cy="155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1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46A731-C1A3-8940-B8E5-BD3A38B6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04" y="877455"/>
            <a:ext cx="3208739" cy="5246438"/>
          </a:xfrm>
        </p:spPr>
        <p:txBody>
          <a:bodyPr>
            <a:noAutofit/>
          </a:bodyPr>
          <a:lstStyle/>
          <a:p>
            <a:r>
              <a:rPr lang="it-IT" sz="2400" b="1" dirty="0">
                <a:solidFill>
                  <a:srgbClr val="FFFF00"/>
                </a:solidFill>
              </a:rPr>
              <a:t>Per eseguire  con l’abaco l’addizione 17 + 5  metto insieme prima le unità (7+5= 12).</a:t>
            </a:r>
            <a:br>
              <a:rPr lang="it-IT" sz="2400" b="1" dirty="0">
                <a:solidFill>
                  <a:srgbClr val="FFFF00"/>
                </a:solidFill>
              </a:rPr>
            </a:br>
            <a:r>
              <a:rPr lang="it-IT" sz="2400" b="1" dirty="0">
                <a:solidFill>
                  <a:srgbClr val="FFFF00"/>
                </a:solidFill>
              </a:rPr>
              <a:t>Raggruppo le 10 palline  blu e le cambio con una pallina rossa che trasferisco sull’asta delle decine.</a:t>
            </a:r>
            <a:br>
              <a:rPr lang="it-IT" sz="2400" b="1" dirty="0">
                <a:solidFill>
                  <a:srgbClr val="FFFF00"/>
                </a:solidFill>
              </a:rPr>
            </a:br>
            <a:r>
              <a:rPr lang="it-IT" sz="2400" b="1" dirty="0">
                <a:solidFill>
                  <a:srgbClr val="FFFF00"/>
                </a:solidFill>
              </a:rPr>
              <a:t>Ora ho 2 palline rosse, 2 decine e 2 unità. Il risultato è</a:t>
            </a:r>
            <a:r>
              <a:rPr lang="it-IT" sz="2400" b="1" dirty="0">
                <a:solidFill>
                  <a:schemeClr val="bg1"/>
                </a:solidFill>
              </a:rPr>
              <a:t> </a:t>
            </a:r>
            <a:r>
              <a:rPr lang="it-IT" sz="2400" b="1" dirty="0">
                <a:solidFill>
                  <a:srgbClr val="FF0000"/>
                </a:solidFill>
              </a:rPr>
              <a:t>2</a:t>
            </a:r>
            <a:r>
              <a:rPr lang="it-IT" sz="2400" b="1" dirty="0">
                <a:solidFill>
                  <a:srgbClr val="0070C0"/>
                </a:solidFill>
              </a:rPr>
              <a:t>2</a:t>
            </a:r>
            <a:r>
              <a:rPr lang="it-IT" sz="2400" b="1" dirty="0">
                <a:solidFill>
                  <a:schemeClr val="bg1"/>
                </a:solidFill>
              </a:rPr>
              <a:t>.</a:t>
            </a: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4D3F4B6-4802-5640-AAFB-D8D07BA08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08588" y="1028765"/>
            <a:ext cx="4635500" cy="4699000"/>
          </a:xfrm>
          <a:prstGeom prst="rect">
            <a:avLst/>
          </a:prstGeom>
        </p:spPr>
      </p:pic>
      <p:pic>
        <p:nvPicPr>
          <p:cNvPr id="5" name="Segnale acust. registr." descr="Segnale acust. registr.">
            <a:hlinkClick r:id="" action="ppaction://media"/>
            <a:extLst>
              <a:ext uri="{FF2B5EF4-FFF2-40B4-BE49-F238E27FC236}">
                <a16:creationId xmlns:a16="http://schemas.microsoft.com/office/drawing/2014/main" id="{E4BA21B3-C3ED-C44C-B3AA-C870D51606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681" y="5812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5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11D221-355A-4E3A-AFAC-E8B5CE3F6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Per eseguire  in colonna l’addizione </a:t>
            </a:r>
            <a:r>
              <a:rPr lang="it-IT" sz="2400" b="1" dirty="0">
                <a:solidFill>
                  <a:srgbClr val="FF0000"/>
                </a:solidFill>
              </a:rPr>
              <a:t>1</a:t>
            </a:r>
            <a:r>
              <a:rPr lang="it-IT" sz="2400" b="1" dirty="0">
                <a:solidFill>
                  <a:srgbClr val="0070C0"/>
                </a:solidFill>
              </a:rPr>
              <a:t>9</a:t>
            </a:r>
            <a:r>
              <a:rPr lang="it-IT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+ </a:t>
            </a:r>
            <a:r>
              <a:rPr lang="it-IT" sz="2400" b="1" dirty="0">
                <a:solidFill>
                  <a:srgbClr val="0070C0"/>
                </a:solidFill>
              </a:rPr>
              <a:t>5</a:t>
            </a:r>
            <a:r>
              <a:rPr lang="it-IT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= , sommo prima le unità, </a:t>
            </a:r>
            <a:r>
              <a:rPr lang="it-IT" sz="2400" b="1" dirty="0">
                <a:solidFill>
                  <a:srgbClr val="0070C0"/>
                </a:solidFill>
              </a:rPr>
              <a:t>9</a:t>
            </a:r>
            <a:r>
              <a:rPr lang="it-IT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+</a:t>
            </a:r>
            <a:r>
              <a:rPr lang="it-IT" sz="2400" b="1" dirty="0">
                <a:solidFill>
                  <a:srgbClr val="0070C0"/>
                </a:solidFill>
              </a:rPr>
              <a:t>5</a:t>
            </a:r>
            <a:r>
              <a:rPr lang="it-IT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= </a:t>
            </a:r>
            <a:r>
              <a:rPr lang="it-IT" sz="2400" b="1" dirty="0">
                <a:solidFill>
                  <a:srgbClr val="FF0000"/>
                </a:solidFill>
              </a:rPr>
              <a:t>1</a:t>
            </a:r>
            <a:r>
              <a:rPr lang="it-IT" sz="2400" b="1" dirty="0">
                <a:solidFill>
                  <a:srgbClr val="0070C0"/>
                </a:solidFill>
              </a:rPr>
              <a:t>4</a:t>
            </a:r>
            <a:r>
              <a:rPr lang="it-IT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 Il </a:t>
            </a:r>
            <a:r>
              <a:rPr lang="it-IT" sz="2400" b="1" dirty="0">
                <a:solidFill>
                  <a:srgbClr val="0070C0"/>
                </a:solidFill>
              </a:rPr>
              <a:t>4</a:t>
            </a:r>
            <a:r>
              <a:rPr lang="it-IT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lo scrivo nella colonna delle unità e la decina  (</a:t>
            </a:r>
            <a:r>
              <a:rPr lang="it-IT" sz="2400" b="1" dirty="0">
                <a:solidFill>
                  <a:srgbClr val="FF0000"/>
                </a:solidFill>
              </a:rPr>
              <a:t>1</a:t>
            </a:r>
            <a:r>
              <a:rPr lang="it-IT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) la riporto nelle colonna delle decine. Uno + la  decina che riportavo fanno </a:t>
            </a:r>
            <a:r>
              <a:rPr lang="it-IT" sz="2400" b="1" dirty="0">
                <a:solidFill>
                  <a:srgbClr val="FF0000"/>
                </a:solidFill>
              </a:rPr>
              <a:t>2</a:t>
            </a:r>
            <a:r>
              <a:rPr lang="it-IT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2400" b="1" dirty="0">
                <a:solidFill>
                  <a:srgbClr val="FF0000"/>
                </a:solidFill>
              </a:rPr>
              <a:t>decine</a:t>
            </a:r>
            <a:r>
              <a:rPr lang="it-IT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 Il risultato è </a:t>
            </a:r>
            <a:r>
              <a:rPr lang="it-IT" sz="2400" b="1" dirty="0">
                <a:solidFill>
                  <a:srgbClr val="FF0000"/>
                </a:solidFill>
              </a:rPr>
              <a:t>2</a:t>
            </a:r>
            <a:r>
              <a:rPr lang="it-IT" sz="2400" b="1" dirty="0">
                <a:solidFill>
                  <a:srgbClr val="0070C0"/>
                </a:solidFill>
              </a:rPr>
              <a:t>4</a:t>
            </a:r>
            <a:r>
              <a:rPr lang="it-IT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70FCF0D-4E81-420C-A334-EFDACE506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96000" y="827860"/>
            <a:ext cx="2980267" cy="5710691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629EF6E-859D-48FE-84E2-1A42B302EF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22499" y="707571"/>
            <a:ext cx="1390261" cy="139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4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64D174-30E7-E441-901A-C1CDA41D1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Ora bambini guardate attentamente il video </a:t>
            </a:r>
          </a:p>
        </p:txBody>
      </p:sp>
      <p:pic>
        <p:nvPicPr>
          <p:cNvPr id="5" name="Elementi multimediali online 4" title="Addizioni in colonna con il cambio: semplici pillole di matematica">
            <a:hlinkClick r:id="" action="ppaction://media"/>
            <a:extLst>
              <a:ext uri="{FF2B5EF4-FFF2-40B4-BE49-F238E27FC236}">
                <a16:creationId xmlns:a16="http://schemas.microsoft.com/office/drawing/2014/main" id="{83B00B27-9D43-46E4-9C17-7AD144742D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817490" y="436228"/>
            <a:ext cx="6616992" cy="5211534"/>
          </a:xfrm>
          <a:prstGeom prst="rect">
            <a:avLst/>
          </a:prstGeom>
          <a:ln w="9525" cap="flat">
            <a:solidFill>
              <a:srgbClr val="383838"/>
            </a:solidFill>
          </a:ln>
          <a:effectLst>
            <a:outerShdw blurRad="152400" dist="317500" dir="6000000" sx="105000" sy="105000" algn="tl" rotWithShape="0">
              <a:srgbClr val="000000">
                <a:alpha val="30000"/>
              </a:srgbClr>
            </a:outerShdw>
          </a:effectLst>
          <a:scene3d>
            <a:camera prst="perspectiveRight" fov="2100000">
              <a:rot lat="0" lon="20400000" rev="0"/>
            </a:camera>
            <a:lightRig rig="threePt" dir="t"/>
          </a:scene3d>
          <a:sp3d extrusionH="889000" prstMaterial="matte">
            <a:extrusionClr>
              <a:srgbClr val="777777"/>
            </a:extrusionClr>
          </a:sp3d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12231D52-5F8D-44A1-90A6-8D7C2EAB04A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2044" y="919992"/>
            <a:ext cx="1349231" cy="134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4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1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475AD9-B8FF-A74E-91A6-50C53D054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Ora approfondisci alla pagina 19 del testo in uso ed esegui sul quaderno in colonna le addizioni alla tua destra applicando la proprietà commutativa che, come sai, serve a verificarne la correttezza.</a:t>
            </a:r>
            <a:br>
              <a:rPr lang="it-IT" sz="2800" b="1" dirty="0">
                <a:solidFill>
                  <a:srgbClr val="FF0000"/>
                </a:solidFill>
              </a:rPr>
            </a:br>
            <a:r>
              <a:rPr lang="it-IT" sz="2800" b="1" dirty="0">
                <a:solidFill>
                  <a:srgbClr val="FF0000"/>
                </a:solidFill>
              </a:rPr>
              <a:t>Buon lavoro!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E56F731-B5CC-4C17-BEDE-7C6394429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132" y="517539"/>
            <a:ext cx="4110082" cy="5813778"/>
          </a:xfrm>
          <a:prstGeom prst="rect">
            <a:avLst/>
          </a:prstGeom>
        </p:spPr>
      </p:pic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93A21E48-AF9C-4875-9E14-6C9D054E34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86449" y="517539"/>
            <a:ext cx="1333850" cy="13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0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ornic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Cornice</Template>
  <TotalTime>215</TotalTime>
  <Words>183</Words>
  <Application>Microsoft Office PowerPoint</Application>
  <PresentationFormat>Widescreen</PresentationFormat>
  <Paragraphs>7</Paragraphs>
  <Slides>5</Slides>
  <Notes>0</Notes>
  <HiddenSlides>0</HiddenSlides>
  <MMClips>6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Corbel</vt:lpstr>
      <vt:lpstr>Wingdings 2</vt:lpstr>
      <vt:lpstr>Cornice</vt:lpstr>
      <vt:lpstr>Le addizioni  in colonna con il cambio classe III F</vt:lpstr>
      <vt:lpstr>Per eseguire  con l’abaco l’addizione 17 + 5  metto insieme prima le unità (7+5= 12). Raggruppo le 10 palline  blu e le cambio con una pallina rossa che trasferisco sull’asta delle decine. Ora ho 2 palline rosse, 2 decine e 2 unità. Il risultato è 22.</vt:lpstr>
      <vt:lpstr>Per eseguire  in colonna l’addizione 19 + 5 = , sommo prima le unità, 9+5= 14. Il 4 lo scrivo nella colonna delle unità e la decina  (1) la riporto nelle colonna delle decine. Uno + la  decina che riportavo fanno 2 decine. Il risultato è 24.</vt:lpstr>
      <vt:lpstr>Ora bambini guardate attentamente il video </vt:lpstr>
      <vt:lpstr>Ora approfondisci alla pagina 19 del testo in uso ed esegui sul quaderno in colonna le addizioni alla tua destra applicando la proprietà commutativa che, come sai, serve a verificarne la correttezza. Buon lavoro!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addizioni e sottrazioni in colonna con e senza cambio</dc:title>
  <dc:creator>Microsoft Office User</dc:creator>
  <cp:lastModifiedBy>Vincenzo Romano</cp:lastModifiedBy>
  <cp:revision>18</cp:revision>
  <dcterms:created xsi:type="dcterms:W3CDTF">2020-03-14T12:18:56Z</dcterms:created>
  <dcterms:modified xsi:type="dcterms:W3CDTF">2020-11-30T07:40:21Z</dcterms:modified>
</cp:coreProperties>
</file>