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3B8-1395-4DA3-A603-488986674B6C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7B0E-F57F-4ECF-9E56-F15456E3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31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3B8-1395-4DA3-A603-488986674B6C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7B0E-F57F-4ECF-9E56-F15456E3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748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3B8-1395-4DA3-A603-488986674B6C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7B0E-F57F-4ECF-9E56-F15456E3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748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3B8-1395-4DA3-A603-488986674B6C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7B0E-F57F-4ECF-9E56-F15456E3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702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3B8-1395-4DA3-A603-488986674B6C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7B0E-F57F-4ECF-9E56-F15456E3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729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3B8-1395-4DA3-A603-488986674B6C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7B0E-F57F-4ECF-9E56-F15456E3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230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3B8-1395-4DA3-A603-488986674B6C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7B0E-F57F-4ECF-9E56-F15456E3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063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3B8-1395-4DA3-A603-488986674B6C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7B0E-F57F-4ECF-9E56-F15456E3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35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3B8-1395-4DA3-A603-488986674B6C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7B0E-F57F-4ECF-9E56-F15456E3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57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3B8-1395-4DA3-A603-488986674B6C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7B0E-F57F-4ECF-9E56-F15456E3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918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3B8-1395-4DA3-A603-488986674B6C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7B0E-F57F-4ECF-9E56-F15456E3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75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3B8-1395-4DA3-A603-488986674B6C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27B0E-F57F-4ECF-9E56-F15456E3C4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245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772400" cy="1470025"/>
          </a:xfrm>
        </p:spPr>
        <p:txBody>
          <a:bodyPr/>
          <a:lstStyle/>
          <a:p>
            <a:r>
              <a:rPr lang="it-IT" dirty="0" smtClean="0"/>
              <a:t>ASPETTANDO </a:t>
            </a:r>
            <a:r>
              <a:rPr lang="it-IT" dirty="0" smtClean="0"/>
              <a:t>… </a:t>
            </a:r>
            <a:r>
              <a:rPr lang="it-IT" dirty="0" smtClean="0"/>
              <a:t>NATALE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5097404"/>
            <a:ext cx="6400800" cy="1499948"/>
          </a:xfrm>
        </p:spPr>
        <p:txBody>
          <a:bodyPr/>
          <a:lstStyle/>
          <a:p>
            <a:r>
              <a:rPr lang="it-IT" dirty="0" smtClean="0"/>
              <a:t>3^A CAPOLUOGO CENNAMO-DI PALMA</a:t>
            </a:r>
            <a:endParaRPr lang="it-IT" dirty="0"/>
          </a:p>
        </p:txBody>
      </p:sp>
      <p:pic>
        <p:nvPicPr>
          <p:cNvPr id="1026" name="Picture 2" descr="C:\Users\carolinacennamo\Desktop\REN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428" y="1988840"/>
            <a:ext cx="266429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598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rolinacennamo\Desktop\leggenda-mitp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8089"/>
            <a:ext cx="5760640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arolinacennamo\Desktop\maest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3" y="332656"/>
            <a:ext cx="2736304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79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arolinacennamo\Desktop\SCHEMA LEG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496943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200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rolinacennamo\Desktop\RUDOL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97276"/>
            <a:ext cx="8280920" cy="607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65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arolinacennamo\Desktop\ANALIZZ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208912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792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arolinacennamo\Desktop\COMPRENSI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7877175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756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olinacennamo\Desktop\MATEM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731520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761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rolinacennamo\Desktop\CONCET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02" y="332656"/>
            <a:ext cx="7391400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248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46100" y="20601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LABORATORIO ARTISTICO</a:t>
            </a:r>
            <a:br>
              <a:rPr lang="it-IT" dirty="0" smtClean="0"/>
            </a:br>
            <a:r>
              <a:rPr lang="it-IT" sz="3200" dirty="0" smtClean="0"/>
              <a:t>REALIZZIAMO INSIEME IL BIGLIETTO DI AUGURI</a:t>
            </a:r>
            <a:endParaRPr lang="it-IT" dirty="0"/>
          </a:p>
        </p:txBody>
      </p:sp>
      <p:pic>
        <p:nvPicPr>
          <p:cNvPr id="9218" name="Picture 2" descr="C:\Users\carolinacennamo\Desktop\BIGLIETTO N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9"/>
            <a:ext cx="7418908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4477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</Words>
  <Application>Microsoft Office PowerPoint</Application>
  <PresentationFormat>Presentazione su schermo (4:3)</PresentationFormat>
  <Paragraphs>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ASPETTANDO … NATALE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LABORATORIO ARTISTICO REALIZZIAMO INSIEME IL BIGLIETTO DI AUGURI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ASPETTANDO  NATALE</dc:title>
  <dc:creator>carolinacennamo</dc:creator>
  <cp:lastModifiedBy>carolinacennamo</cp:lastModifiedBy>
  <cp:revision>5</cp:revision>
  <dcterms:created xsi:type="dcterms:W3CDTF">2020-12-14T18:32:52Z</dcterms:created>
  <dcterms:modified xsi:type="dcterms:W3CDTF">2020-12-15T11:31:06Z</dcterms:modified>
</cp:coreProperties>
</file>