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6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46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11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75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8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518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575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659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8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670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23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097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 apre il negozio di Natale: decorazioni, maglioni e calendari  dell'avv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61" y="1663567"/>
            <a:ext cx="11740171" cy="381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41989" y="0"/>
            <a:ext cx="9144000" cy="1222049"/>
          </a:xfrm>
        </p:spPr>
        <p:txBody>
          <a:bodyPr/>
          <a:lstStyle/>
          <a:p>
            <a:r>
              <a:rPr lang="it-IT" dirty="0">
                <a:solidFill>
                  <a:srgbClr val="FF0000"/>
                </a:solidFill>
                <a:latin typeface="Bookman Old Style" panose="02050604050505020204" pitchFamily="18" charset="0"/>
              </a:rPr>
              <a:t>ARIA DI NATALE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5656" y="5845323"/>
            <a:ext cx="10656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Plesso Rodari classi 3° A /B Ins. Castiello R., Feola L. , Sposito R.</a:t>
            </a:r>
          </a:p>
        </p:txBody>
      </p:sp>
    </p:spTree>
    <p:extLst>
      <p:ext uri="{BB962C8B-B14F-4D97-AF65-F5344CB8AC3E}">
        <p14:creationId xmlns:p14="http://schemas.microsoft.com/office/powerpoint/2010/main" val="3631061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6994" y="0"/>
            <a:ext cx="4636806" cy="6858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1400" dirty="0">
                <a:solidFill>
                  <a:srgbClr val="FF0000"/>
                </a:solidFill>
                <a:latin typeface="Bookman Old Style" panose="02050604050505020204" pitchFamily="18" charset="0"/>
              </a:rPr>
              <a:t>COME IL NATALE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di Germana Bruno </a:t>
            </a:r>
            <a:br>
              <a:rPr lang="it-IT" sz="1400" dirty="0">
                <a:latin typeface="Bookman Old Style" panose="02050604050505020204" pitchFamily="18" charset="0"/>
              </a:rPr>
            </a:b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Se a Natale fai troppo rumore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non puoi sentir la voce dell’Amore.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Faresti bene a fare silenzio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per ascoltare ciò che ha vero senso.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Natale è rinascere ogni mattino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e fare spazio nel cuore al divino,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Natale è avere forti radici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e, come l’albero, esser saldi e tenaci.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Natale è ornare anche il cuore 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di bontà e di ogni valore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e far sì che la tua vita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di cose belle sia ricca e guarnita.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Natale è suono di campane festanti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per chiamare a sé tutti quanti,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Natale è stella che illumina il cammino,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anche tu puoi esser guida al tuo vicino.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Natale è degli angioletti un coro,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canta anche tu la pace insieme a loro,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Natale è dei Re Magi il dono,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siano i tuoi doni amore e perdono.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Sii amico e fratello di tutte le persone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e, non solo a Natale, sii il loro cenone,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nutri di affetto, rispetto e cura,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offri speranza a chi ha vita dura.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Natale è davvero una notte speciale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e tu puoi essere la notte di Natale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quando accogli Dio nel tuo cuore,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senza far chiasso, senza rumore.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Tanti auguri allora di buon Natale</a:t>
            </a:r>
            <a:br>
              <a:rPr lang="it-IT" sz="1400" dirty="0">
                <a:latin typeface="Bookman Old Style" panose="02050604050505020204" pitchFamily="18" charset="0"/>
              </a:rPr>
            </a:br>
            <a:r>
              <a:rPr lang="it-IT" sz="1400" dirty="0">
                <a:latin typeface="Bookman Old Style" panose="02050604050505020204" pitchFamily="18" charset="0"/>
              </a:rPr>
              <a:t>a chi fa qualcosa per essergli uguale.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417892" cy="672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21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29742" y="1316053"/>
            <a:ext cx="4495088" cy="592835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https://www.youtube.com/watch?v=2_Ai3YZkyZ8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48109" y="179462"/>
            <a:ext cx="2471484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00" dirty="0"/>
              <a:t>Lo scriverò nel vento</a:t>
            </a:r>
          </a:p>
          <a:p>
            <a:pPr algn="ctr"/>
            <a:r>
              <a:rPr lang="it-IT" sz="900" dirty="0"/>
              <a:t>Col Rosa del tramonto</a:t>
            </a:r>
          </a:p>
          <a:p>
            <a:pPr algn="ctr"/>
            <a:r>
              <a:rPr lang="it-IT" sz="900" dirty="0"/>
              <a:t>Di questa mia città</a:t>
            </a:r>
          </a:p>
          <a:p>
            <a:pPr algn="ctr"/>
            <a:r>
              <a:rPr lang="it-IT" sz="900" dirty="0"/>
              <a:t>Che voglio bene al mondo</a:t>
            </a:r>
          </a:p>
          <a:p>
            <a:pPr algn="ctr"/>
            <a:r>
              <a:rPr lang="it-IT" sz="900" dirty="0"/>
              <a:t>E a tutto il mondo il vento</a:t>
            </a:r>
          </a:p>
          <a:p>
            <a:pPr algn="ctr"/>
            <a:r>
              <a:rPr lang="it-IT" sz="900" dirty="0"/>
              <a:t>So che lo porterà</a:t>
            </a:r>
          </a:p>
          <a:p>
            <a:pPr algn="ctr"/>
            <a:r>
              <a:rPr lang="it-IT" sz="900" dirty="0"/>
              <a:t>Lo soffierà sul mare</a:t>
            </a:r>
          </a:p>
          <a:p>
            <a:pPr algn="ctr"/>
            <a:r>
              <a:rPr lang="it-IT" sz="900" dirty="0"/>
              <a:t>Per farlo navigare</a:t>
            </a:r>
          </a:p>
          <a:p>
            <a:pPr algn="ctr"/>
            <a:r>
              <a:rPr lang="it-IT" sz="900" dirty="0"/>
              <a:t>Fin dove arriverà</a:t>
            </a:r>
          </a:p>
          <a:p>
            <a:pPr algn="ctr"/>
            <a:r>
              <a:rPr lang="it-IT" sz="900" dirty="0"/>
              <a:t>Lo leggera la gente</a:t>
            </a:r>
          </a:p>
          <a:p>
            <a:pPr algn="ctr"/>
            <a:r>
              <a:rPr lang="it-IT" sz="900" dirty="0"/>
              <a:t>Di un altro continente</a:t>
            </a:r>
          </a:p>
          <a:p>
            <a:pPr algn="ctr"/>
            <a:r>
              <a:rPr lang="it-IT" sz="900" dirty="0"/>
              <a:t>E mi risponderà</a:t>
            </a:r>
          </a:p>
          <a:p>
            <a:pPr algn="ctr"/>
            <a:r>
              <a:rPr lang="it-IT" sz="900" dirty="0"/>
              <a:t>Saremo tutti amici</a:t>
            </a:r>
          </a:p>
          <a:p>
            <a:pPr algn="ctr"/>
            <a:r>
              <a:rPr lang="it-IT" sz="900" dirty="0"/>
              <a:t>Saremo mille voci</a:t>
            </a:r>
          </a:p>
          <a:p>
            <a:pPr algn="ctr"/>
            <a:r>
              <a:rPr lang="it-IT" sz="900" dirty="0"/>
              <a:t>Un coro che cantando cancellerà</a:t>
            </a:r>
          </a:p>
          <a:p>
            <a:pPr algn="ctr"/>
            <a:r>
              <a:rPr lang="it-IT" sz="900" dirty="0"/>
              <a:t>Le lingue, le distanze</a:t>
            </a:r>
          </a:p>
          <a:p>
            <a:pPr algn="ctr"/>
            <a:r>
              <a:rPr lang="it-IT" sz="900" dirty="0"/>
              <a:t>Non conterenna niente</a:t>
            </a:r>
          </a:p>
          <a:p>
            <a:pPr algn="ctr"/>
            <a:r>
              <a:rPr lang="it-IT" sz="900" dirty="0"/>
              <a:t>E questo mondo, che mondo sarà!</a:t>
            </a:r>
          </a:p>
          <a:p>
            <a:pPr algn="ctr"/>
            <a:r>
              <a:rPr lang="it-IT" sz="900" dirty="0"/>
              <a:t>Così sarà</a:t>
            </a:r>
          </a:p>
          <a:p>
            <a:pPr algn="ctr"/>
            <a:r>
              <a:rPr lang="it-IT" sz="900" dirty="0"/>
              <a:t>Così sarà</a:t>
            </a:r>
          </a:p>
          <a:p>
            <a:pPr algn="ctr"/>
            <a:r>
              <a:rPr lang="it-IT" sz="900" dirty="0"/>
              <a:t>Lo scriverò nel vento</a:t>
            </a:r>
          </a:p>
          <a:p>
            <a:pPr algn="ctr"/>
            <a:r>
              <a:rPr lang="it-IT" sz="900" dirty="0"/>
              <a:t>Col Rosa del tramonto</a:t>
            </a:r>
          </a:p>
          <a:p>
            <a:pPr algn="ctr"/>
            <a:r>
              <a:rPr lang="it-IT" sz="900" dirty="0"/>
              <a:t>Di questa mia città</a:t>
            </a:r>
          </a:p>
          <a:p>
            <a:pPr algn="ctr"/>
            <a:r>
              <a:rPr lang="it-IT" sz="900" dirty="0"/>
              <a:t>L'amore che dal mondo</a:t>
            </a:r>
          </a:p>
          <a:p>
            <a:pPr algn="ctr"/>
            <a:r>
              <a:rPr lang="it-IT" sz="900" dirty="0"/>
              <a:t>Mi sta portando il vento</a:t>
            </a:r>
          </a:p>
          <a:p>
            <a:pPr algn="ctr"/>
            <a:r>
              <a:rPr lang="it-IT" sz="900" dirty="0"/>
              <a:t>Soffiando fino a qua</a:t>
            </a:r>
          </a:p>
          <a:p>
            <a:pPr algn="ctr"/>
            <a:r>
              <a:rPr lang="it-IT" sz="900" dirty="0"/>
              <a:t>Volando sopra il mare</a:t>
            </a:r>
          </a:p>
          <a:p>
            <a:pPr algn="ctr"/>
            <a:r>
              <a:rPr lang="it-IT" sz="900" dirty="0"/>
              <a:t>Fino a toccarmi in cuore</a:t>
            </a:r>
          </a:p>
          <a:p>
            <a:pPr algn="ctr"/>
            <a:r>
              <a:rPr lang="it-IT" sz="900" dirty="0"/>
              <a:t>Ma non si fermerà</a:t>
            </a:r>
          </a:p>
          <a:p>
            <a:pPr algn="ctr"/>
            <a:r>
              <a:rPr lang="it-IT" sz="900" dirty="0"/>
              <a:t>Negli occhi della gente</a:t>
            </a:r>
          </a:p>
          <a:p>
            <a:pPr algn="ctr"/>
            <a:r>
              <a:rPr lang="it-IT" sz="900" dirty="0"/>
              <a:t>Di un altro continente</a:t>
            </a:r>
          </a:p>
          <a:p>
            <a:pPr algn="ctr"/>
            <a:r>
              <a:rPr lang="it-IT" sz="900" dirty="0"/>
              <a:t>Come risplenderà</a:t>
            </a:r>
          </a:p>
          <a:p>
            <a:pPr algn="ctr"/>
            <a:r>
              <a:rPr lang="it-IT" sz="900" dirty="0"/>
              <a:t>Saremo tutti amici</a:t>
            </a:r>
          </a:p>
          <a:p>
            <a:pPr algn="ctr"/>
            <a:r>
              <a:rPr lang="it-IT" sz="900" dirty="0"/>
              <a:t>Saremo mille voci</a:t>
            </a:r>
          </a:p>
          <a:p>
            <a:pPr algn="ctr"/>
            <a:r>
              <a:rPr lang="it-IT" sz="900" dirty="0"/>
              <a:t>Un coro che cantando cancellerà</a:t>
            </a:r>
          </a:p>
          <a:p>
            <a:pPr algn="ctr"/>
            <a:r>
              <a:rPr lang="it-IT" sz="900" dirty="0"/>
              <a:t>Le lingue, le distanze</a:t>
            </a:r>
          </a:p>
          <a:p>
            <a:pPr algn="ctr"/>
            <a:r>
              <a:rPr lang="it-IT" sz="900" dirty="0"/>
              <a:t>Non conterenna niente</a:t>
            </a:r>
          </a:p>
          <a:p>
            <a:pPr algn="ctr"/>
            <a:r>
              <a:rPr lang="it-IT" sz="900" dirty="0"/>
              <a:t>E questo mondo, che mondo sarà!</a:t>
            </a:r>
          </a:p>
          <a:p>
            <a:pPr algn="ctr"/>
            <a:r>
              <a:rPr lang="it-IT" sz="900" dirty="0"/>
              <a:t>Così sarà</a:t>
            </a:r>
          </a:p>
          <a:p>
            <a:pPr algn="ctr"/>
            <a:r>
              <a:rPr lang="it-IT" sz="900" dirty="0"/>
              <a:t>Così sarà</a:t>
            </a:r>
          </a:p>
          <a:p>
            <a:pPr algn="ctr"/>
            <a:r>
              <a:rPr lang="it-IT" sz="900" dirty="0"/>
              <a:t>Vento soffia più piano</a:t>
            </a:r>
          </a:p>
          <a:p>
            <a:pPr algn="ctr"/>
            <a:r>
              <a:rPr lang="it-IT" sz="900" dirty="0"/>
              <a:t>Così L'amore si fermerà</a:t>
            </a:r>
          </a:p>
          <a:p>
            <a:pPr algn="ctr"/>
            <a:r>
              <a:rPr lang="it-IT" sz="900" dirty="0"/>
              <a:t>Forte soffia sul pianto</a:t>
            </a:r>
          </a:p>
          <a:p>
            <a:pPr algn="ctr"/>
            <a:r>
              <a:rPr lang="it-IT" sz="900" dirty="0"/>
              <a:t>Ed un sorriso rinascerà</a:t>
            </a:r>
          </a:p>
          <a:p>
            <a:pPr algn="ctr"/>
            <a:r>
              <a:rPr lang="it-IT" sz="900" dirty="0"/>
              <a:t>Forte soffia sul pianto</a:t>
            </a:r>
          </a:p>
          <a:p>
            <a:pPr algn="ctr"/>
            <a:r>
              <a:rPr lang="it-IT" sz="900" dirty="0"/>
              <a:t>Ed un sorriso rinascerà</a:t>
            </a:r>
          </a:p>
          <a:p>
            <a:pPr algn="ctr"/>
            <a:r>
              <a:rPr lang="it-IT" sz="900" dirty="0"/>
              <a:t>RINASCERÀ!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645" y="316194"/>
            <a:ext cx="3777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LO SCRIVERO’ NEL VENTO.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76815" y="316194"/>
            <a:ext cx="5221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Copia e incolla questo link su google per ascoltare la canzone.</a:t>
            </a:r>
          </a:p>
        </p:txBody>
      </p:sp>
      <p:pic>
        <p:nvPicPr>
          <p:cNvPr id="2050" name="Picture 2" descr="Bambini Che Si Tengono Per Mano Intorno Al Mondo Illustrazione Vettoriale -  Illustrazione di bambini, mondo: 1009042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98" y="822258"/>
            <a:ext cx="3835311" cy="554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lu Natale Albero Le Stelle Sfondo | Alberi di natale blu, Natale blu, Foto  di sfon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815" y="2262416"/>
            <a:ext cx="5181356" cy="38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897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796" y="452927"/>
            <a:ext cx="9041451" cy="60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56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3017B7-DB56-477D-A4AE-8EC1B3C99C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F8835C4E-0A91-4227-BCC8-DB8A707CC975}"/>
              </a:ext>
            </a:extLst>
          </p:cNvPr>
          <p:cNvSpPr txBox="1"/>
          <p:nvPr/>
        </p:nvSpPr>
        <p:spPr>
          <a:xfrm>
            <a:off x="7331384" y="679730"/>
            <a:ext cx="4171994" cy="39327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     TESTO FANTASTICO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5A7316FD-3013-40A7-BE13-E732D8E7D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647" r="2" b="11777"/>
          <a:stretch/>
        </p:blipFill>
        <p:spPr>
          <a:xfrm>
            <a:off x="942597" y="612553"/>
            <a:ext cx="5608830" cy="5632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534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62DB016-A6F1-4A40-9A8F-1A75A70DADA0}"/>
              </a:ext>
            </a:extLst>
          </p:cNvPr>
          <p:cNvSpPr txBox="1"/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TESTO REALISTICO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F80C316-83CF-47F5-881A-18253BAEB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46" y="661236"/>
            <a:ext cx="3529109" cy="3405589"/>
          </a:xfrm>
          <a:prstGeom prst="rect">
            <a:avLst/>
          </a:prstGeom>
        </p:spPr>
      </p:pic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E82256E1-79C6-4C02-9B8E-E8FF2F9EC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7593" y="476573"/>
            <a:ext cx="2736814" cy="377491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6DAE49A-86BC-473A-9F1A-5821376AF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1679892"/>
            <a:ext cx="3553968" cy="136827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F880EF2-DF79-4D9D-8F11-E91D48C79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FBFA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582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775E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C6D1CB6-5F84-452C-9468-63D4986D9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9010" y="1176793"/>
            <a:ext cx="3956887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67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D8A2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E91F5C3-6ADA-4C17-9CDA-4C11E0BD5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0473" y="1176793"/>
            <a:ext cx="2853961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365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B8111861-EADF-493E-81C2-985AAA364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430" y="1201003"/>
            <a:ext cx="3498320" cy="4997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6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Office PowerPoint</Application>
  <PresentationFormat>Widescreen</PresentationFormat>
  <Paragraphs>55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Calibri Light</vt:lpstr>
      <vt:lpstr>Office Theme</vt:lpstr>
      <vt:lpstr>ARIA DI NATALE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ARIA DI NATALE</dc:title>
  <dc:creator>Raffaella Castiello</dc:creator>
  <cp:lastModifiedBy>Raffaella Castiello</cp:lastModifiedBy>
  <cp:revision>1</cp:revision>
  <dcterms:created xsi:type="dcterms:W3CDTF">2020-12-18T15:22:15Z</dcterms:created>
  <dcterms:modified xsi:type="dcterms:W3CDTF">2020-12-18T15:22:29Z</dcterms:modified>
</cp:coreProperties>
</file>