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D995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043BB-71FF-4AE1-851F-4E59B70EE2FF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EAFB-88A7-45D3-B2D9-FDCD478EDF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3830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043BB-71FF-4AE1-851F-4E59B70EE2FF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EAFB-88A7-45D3-B2D9-FDCD478EDF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9722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043BB-71FF-4AE1-851F-4E59B70EE2FF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EAFB-88A7-45D3-B2D9-FDCD478EDF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200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043BB-71FF-4AE1-851F-4E59B70EE2FF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EAFB-88A7-45D3-B2D9-FDCD478EDF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9904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043BB-71FF-4AE1-851F-4E59B70EE2FF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EAFB-88A7-45D3-B2D9-FDCD478EDF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6250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043BB-71FF-4AE1-851F-4E59B70EE2FF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EAFB-88A7-45D3-B2D9-FDCD478EDF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1774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043BB-71FF-4AE1-851F-4E59B70EE2FF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EAFB-88A7-45D3-B2D9-FDCD478EDF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8118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043BB-71FF-4AE1-851F-4E59B70EE2FF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EAFB-88A7-45D3-B2D9-FDCD478EDF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9324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043BB-71FF-4AE1-851F-4E59B70EE2FF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EAFB-88A7-45D3-B2D9-FDCD478EDF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3804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043BB-71FF-4AE1-851F-4E59B70EE2FF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EAFB-88A7-45D3-B2D9-FDCD478EDF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080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043BB-71FF-4AE1-851F-4E59B70EE2FF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EAFB-88A7-45D3-B2D9-FDCD478EDF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630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043BB-71FF-4AE1-851F-4E59B70EE2FF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CEAFB-88A7-45D3-B2D9-FDCD478EDF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03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656183"/>
          </a:xfrm>
        </p:spPr>
        <p:txBody>
          <a:bodyPr/>
          <a:lstStyle/>
          <a:p>
            <a:r>
              <a:rPr lang="it-IT" dirty="0" smtClean="0"/>
              <a:t>ANCORA TESTI…IL MITO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1584176"/>
          </a:xfrm>
        </p:spPr>
        <p:txBody>
          <a:bodyPr/>
          <a:lstStyle/>
          <a:p>
            <a:r>
              <a:rPr lang="it-IT" dirty="0" smtClean="0"/>
              <a:t>3^A CAPOLUOGO CENNAMO-DI PALMA</a:t>
            </a:r>
            <a:endParaRPr lang="it-IT" dirty="0"/>
          </a:p>
        </p:txBody>
      </p:sp>
      <p:pic>
        <p:nvPicPr>
          <p:cNvPr id="4" name="Picture 2" descr="C:\Users\carolinacennamo\Desktop\VIAGGIO MITI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628800"/>
            <a:ext cx="3240360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7961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carolinacennamo\Desktop\mi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58" y="260648"/>
            <a:ext cx="8946237" cy="6571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2431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rolinacennamo\Desktop\storia-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66" y="0"/>
            <a:ext cx="8140501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121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carolinacennamo\Desktop\conseg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8892480" cy="4968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6354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arolinacennamo\Desktop\origine univers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52710"/>
            <a:ext cx="8568952" cy="6505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8613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ESERCITIAMOCI CON I NUMERI</a:t>
            </a:r>
            <a:endParaRPr lang="it-IT" dirty="0"/>
          </a:p>
        </p:txBody>
      </p:sp>
      <p:pic>
        <p:nvPicPr>
          <p:cNvPr id="7170" name="Picture 2" descr="C:\Users\carolinacennamo\Desktop\mat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772816"/>
            <a:ext cx="8352928" cy="4626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625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carolinacennamo\Desktop\2ma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1"/>
            <a:ext cx="8712968" cy="5774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8312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carolinacennamo\Desktop\scheda con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7"/>
            <a:ext cx="8568951" cy="626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3580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11</Words>
  <Application>Microsoft Office PowerPoint</Application>
  <PresentationFormat>Presentazione su schermo (4:3)</PresentationFormat>
  <Paragraphs>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ANCORA TESTI…IL MITO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ESERCITIAMOCI CON I NUMERI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ANCORA TESTI…I MITI-LA LEGGENDA</dc:title>
  <dc:creator>carolinacennamo</dc:creator>
  <cp:lastModifiedBy>carolinacennamo</cp:lastModifiedBy>
  <cp:revision>9</cp:revision>
  <dcterms:created xsi:type="dcterms:W3CDTF">2020-12-09T16:59:41Z</dcterms:created>
  <dcterms:modified xsi:type="dcterms:W3CDTF">2020-12-09T17:38:58Z</dcterms:modified>
</cp:coreProperties>
</file>