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116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7EF4-232C-4275-9E5E-72807997D583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A40B-BA8E-474F-9DCB-F976E2E57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2040" y="2060848"/>
            <a:ext cx="3886200" cy="941385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ANCORA  ASPETTANDO … NATALE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>
            <a:off x="5364088" y="4000504"/>
            <a:ext cx="3528392" cy="868656"/>
          </a:xfrm>
        </p:spPr>
        <p:txBody>
          <a:bodyPr>
            <a:normAutofit fontScale="92500" lnSpcReduction="20000"/>
          </a:bodyPr>
          <a:lstStyle/>
          <a:p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CENNAMO – </a:t>
            </a:r>
            <a:r>
              <a:rPr lang="it-IT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PALMA </a:t>
            </a:r>
          </a:p>
          <a:p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3^ A CAPOLUOGO</a:t>
            </a:r>
            <a:endParaRPr lang="it-I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Natal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9" y="404664"/>
            <a:ext cx="4857784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ARTISTICO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REALIZZIAMO UN BIGLIETTO </a:t>
            </a:r>
            <a:r>
              <a:rPr lang="it-IT" dirty="0" err="1" smtClean="0"/>
              <a:t>DI</a:t>
            </a:r>
            <a:r>
              <a:rPr lang="it-IT" dirty="0" smtClean="0"/>
              <a:t> AUGURI PER NATALE</a:t>
            </a:r>
            <a:endParaRPr lang="it-IT" dirty="0"/>
          </a:p>
        </p:txBody>
      </p:sp>
      <p:pic>
        <p:nvPicPr>
          <p:cNvPr id="7" name="Segnaposto contenuto 6" descr="Biglietto Natale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0316" y="2174875"/>
            <a:ext cx="3113955" cy="3951288"/>
          </a:xfrm>
        </p:spPr>
      </p:pic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MATERIALE OCCORRENTE:</a:t>
            </a:r>
          </a:p>
          <a:p>
            <a:r>
              <a:rPr lang="it-IT" sz="2000" dirty="0" smtClean="0"/>
              <a:t>CARTONCINO A4 </a:t>
            </a:r>
            <a:r>
              <a:rPr lang="it-IT" sz="2000" dirty="0" err="1" smtClean="0"/>
              <a:t>DI</a:t>
            </a:r>
            <a:r>
              <a:rPr lang="it-IT" sz="2000" dirty="0" smtClean="0"/>
              <a:t> COLORE ROSSO</a:t>
            </a:r>
          </a:p>
          <a:p>
            <a:r>
              <a:rPr lang="it-IT" sz="2000" dirty="0" smtClean="0"/>
              <a:t>FOGLI A4 </a:t>
            </a:r>
            <a:r>
              <a:rPr lang="it-IT" sz="2000" dirty="0" err="1" smtClean="0"/>
              <a:t>DI</a:t>
            </a:r>
            <a:r>
              <a:rPr lang="it-IT" sz="2000" dirty="0" smtClean="0"/>
              <a:t> COLORE VERDE, GIALLO, MARRONE</a:t>
            </a:r>
          </a:p>
          <a:p>
            <a:r>
              <a:rPr lang="it-IT" sz="2000" dirty="0" smtClean="0"/>
              <a:t>COLLA STICK</a:t>
            </a:r>
          </a:p>
          <a:p>
            <a:r>
              <a:rPr lang="it-IT" sz="2000" dirty="0" smtClean="0"/>
              <a:t>FORBICI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esia Nat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1031072"/>
            <a:ext cx="8205816" cy="4795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Rudolph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3429000"/>
            <a:ext cx="4038600" cy="2428892"/>
          </a:xfrm>
        </p:spPr>
      </p:pic>
      <p:pic>
        <p:nvPicPr>
          <p:cNvPr id="9" name="Segnaposto contenuto 8" descr="Christmas alphabet2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00034" y="714356"/>
            <a:ext cx="3867918" cy="5429288"/>
          </a:xfrm>
        </p:spPr>
      </p:pic>
      <p:sp>
        <p:nvSpPr>
          <p:cNvPr id="14" name="Rettangolo 13"/>
          <p:cNvSpPr/>
          <p:nvPr/>
        </p:nvSpPr>
        <p:spPr>
          <a:xfrm>
            <a:off x="4929190" y="1500174"/>
            <a:ext cx="364333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CHRISTMAS SONG: </a:t>
            </a:r>
          </a:p>
          <a:p>
            <a:pPr algn="ctr"/>
            <a:r>
              <a:rPr lang="it-IT" dirty="0" smtClean="0"/>
              <a:t>RUDOLPH THE RED-NOSED REINDEER</a:t>
            </a:r>
            <a:endParaRPr lang="it-IT" dirty="0"/>
          </a:p>
        </p:txBody>
      </p:sp>
      <p:pic>
        <p:nvPicPr>
          <p:cNvPr id="2" name="Super WOW 3 - 81-Traccia 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24622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42105" cy="4896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</Words>
  <Application>Microsoft Office PowerPoint</Application>
  <PresentationFormat>Presentazione su schermo (4:3)</PresentationFormat>
  <Paragraphs>13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ANCORA  ASPETTANDO … NATALE</vt:lpstr>
      <vt:lpstr>LABORATORIO ARTISTICO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ANCORA  ASPETTANDO … NATALE</dc:title>
  <dc:creator>Win7</dc:creator>
  <cp:lastModifiedBy>concetta dipalma</cp:lastModifiedBy>
  <cp:revision>15</cp:revision>
  <dcterms:created xsi:type="dcterms:W3CDTF">2020-12-18T16:48:23Z</dcterms:created>
  <dcterms:modified xsi:type="dcterms:W3CDTF">2020-12-18T18:45:28Z</dcterms:modified>
</cp:coreProperties>
</file>