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Quando viene &lt;strong&gt;Dicembre&lt;/strong&gt; (il cervello poverello) | Vita I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23" y="1554506"/>
            <a:ext cx="9682843" cy="523089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257548" y="277585"/>
            <a:ext cx="6751865" cy="1031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ATTIVITA’ ASINCRONA</a:t>
            </a:r>
          </a:p>
          <a:p>
            <a:pPr algn="ctr"/>
            <a:r>
              <a:rPr lang="it-IT" sz="200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ITALIANO ARTE STORIA </a:t>
            </a:r>
          </a:p>
          <a:p>
            <a:pPr algn="ctr"/>
            <a:r>
              <a:rPr lang="it-IT" sz="200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5C INS. ZANFARDINO</a:t>
            </a:r>
            <a:endParaRPr lang="it-IT" sz="2000" dirty="0">
              <a:solidFill>
                <a:schemeClr val="accent6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54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277959" y="360656"/>
            <a:ext cx="5286377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 RACCONTO </a:t>
            </a:r>
            <a:r>
              <a:rPr lang="it-IT" sz="2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Arial" panose="020B0604020202020204" pitchFamily="34" charset="0"/>
                <a:cs typeface="Arial" panose="020B0604020202020204" pitchFamily="34" charset="0"/>
              </a:rPr>
              <a:t>BIOGRAFICO</a:t>
            </a:r>
            <a:endParaRPr lang="it-IT" sz="2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ccia a destra 5"/>
          <p:cNvSpPr/>
          <p:nvPr/>
        </p:nvSpPr>
        <p:spPr>
          <a:xfrm>
            <a:off x="415276" y="1461407"/>
            <a:ext cx="2588079" cy="113073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PERCHE’?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Freccia a destra 6"/>
          <p:cNvSpPr/>
          <p:nvPr/>
        </p:nvSpPr>
        <p:spPr>
          <a:xfrm>
            <a:off x="5056355" y="1951264"/>
            <a:ext cx="2328865" cy="92256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DOVE E QUANDO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? </a:t>
            </a:r>
          </a:p>
        </p:txBody>
      </p:sp>
      <p:sp>
        <p:nvSpPr>
          <p:cNvPr id="8" name="Freccia a destra 7"/>
          <p:cNvSpPr/>
          <p:nvPr/>
        </p:nvSpPr>
        <p:spPr>
          <a:xfrm>
            <a:off x="366749" y="4600643"/>
            <a:ext cx="2665643" cy="112666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COM’E’ FATTO?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Freccia a destra 8"/>
          <p:cNvSpPr/>
          <p:nvPr/>
        </p:nvSpPr>
        <p:spPr>
          <a:xfrm>
            <a:off x="366749" y="2979905"/>
            <a:ext cx="2400776" cy="91239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CHI?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Freccia a destra 9"/>
          <p:cNvSpPr/>
          <p:nvPr/>
        </p:nvSpPr>
        <p:spPr>
          <a:xfrm>
            <a:off x="5022179" y="4723037"/>
            <a:ext cx="2416945" cy="100427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CHI SCRIVE?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153027" y="1400156"/>
            <a:ext cx="1748519" cy="11919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Scopo:</a:t>
            </a:r>
          </a:p>
          <a:p>
            <a:pPr algn="ctr"/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L’autore racconta la vita di una persona famosa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3079522" y="2949328"/>
            <a:ext cx="1664835" cy="15165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Il protagonista è un personaggio di rilievo vivente o del passato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153027" y="4723037"/>
            <a:ext cx="1664835" cy="15797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2"/>
                </a:solidFill>
              </a:rPr>
              <a:t>I fatti narrati sono realmente accaduti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8785421" y="1245074"/>
            <a:ext cx="2302328" cy="1412380"/>
          </a:xfrm>
          <a:prstGeom prst="rect">
            <a:avLst/>
          </a:prstGeom>
          <a:solidFill>
            <a:srgbClr val="F2D3F5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I luoghi sono quelli realmente accaduti</a:t>
            </a:r>
          </a:p>
          <a:p>
            <a:pPr algn="ctr"/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il tempo è il passato</a:t>
            </a: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8892576" y="3452431"/>
            <a:ext cx="2707969" cy="2491169"/>
          </a:xfrm>
          <a:prstGeom prst="rect">
            <a:avLst/>
          </a:prstGeom>
          <a:solidFill>
            <a:srgbClr val="F2D3F5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it-IT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it-IT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it-IT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La biografia è scritta in te</a:t>
            </a: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it-IT" dirty="0">
                <a:solidFill>
                  <a:srgbClr val="C00000"/>
                </a:solidFill>
              </a:rPr>
              <a:t>i</a:t>
            </a:r>
            <a:r>
              <a:rPr lang="it-IT" dirty="0" smtClean="0">
                <a:solidFill>
                  <a:srgbClr val="C00000"/>
                </a:solidFill>
              </a:rPr>
              <a:t>n terza persona</a:t>
            </a:r>
          </a:p>
          <a:p>
            <a:pPr algn="ctr"/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it-IT" sz="1400" dirty="0" smtClean="0">
                <a:solidFill>
                  <a:schemeClr val="accent5">
                    <a:lumMod val="75000"/>
                  </a:schemeClr>
                </a:solidFill>
              </a:rPr>
              <a:t>narratore esterno</a:t>
            </a:r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algn="ctr"/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L’autore racconta le informazioni raccolte attraverso interviste e documenti</a:t>
            </a:r>
          </a:p>
          <a:p>
            <a:pPr algn="ctr"/>
            <a:endParaRPr lang="it-IT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it-IT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it-IT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it-IT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it-IT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1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84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10800000" flipV="1">
            <a:off x="3241221" y="342901"/>
            <a:ext cx="4923064" cy="302080"/>
          </a:xfrm>
        </p:spPr>
        <p:txBody>
          <a:bodyPr>
            <a:no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 ora tocca a te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10244" y="1183171"/>
            <a:ext cx="49638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ANALISI DI UN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RACCONTO BIOGRAFICO</a:t>
            </a:r>
          </a:p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Tipo di testo……</a:t>
            </a:r>
          </a:p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Protagonista(chi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?)……</a:t>
            </a:r>
          </a:p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Dove e quando…..</a:t>
            </a:r>
          </a:p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Com’è fatto?(i fatti realmente accaduti)……..</a:t>
            </a:r>
          </a:p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Scopo (perché)……</a:t>
            </a:r>
          </a:p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Chi scrive? </a:t>
            </a:r>
          </a:p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Paragrafi in cui si può suddividere il testo con titoletti: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4…..</a:t>
            </a:r>
          </a:p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Informazioni rilevanti</a:t>
            </a:r>
          </a:p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Emozioni- riflessioni..</a:t>
            </a:r>
          </a:p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Informazioni esplicite(nascoste)</a:t>
            </a:r>
          </a:p>
          <a:p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Pergamena 2 6"/>
          <p:cNvSpPr/>
          <p:nvPr/>
        </p:nvSpPr>
        <p:spPr>
          <a:xfrm>
            <a:off x="7609043" y="275233"/>
            <a:ext cx="3004457" cy="2351314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BIOGRAFIE</a:t>
            </a:r>
            <a:endParaRPr lang="it-IT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323" y="2822490"/>
            <a:ext cx="2486768" cy="368451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547" y="2822490"/>
            <a:ext cx="3010776" cy="3729239"/>
          </a:xfrm>
          <a:prstGeom prst="rect">
            <a:avLst/>
          </a:prstGeo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10704" y="12072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5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79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30879" y="636814"/>
            <a:ext cx="5151664" cy="661307"/>
          </a:xfrm>
        </p:spPr>
        <p:txBody>
          <a:bodyPr>
            <a:normAutofit/>
          </a:bodyPr>
          <a:lstStyle/>
          <a:p>
            <a:r>
              <a:rPr lang="it-IT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GUERRE PERSIANE</a:t>
            </a:r>
            <a:endParaRPr lang="it-IT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3728"/>
            <a:ext cx="5867401" cy="440055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883" y="2073728"/>
            <a:ext cx="5542161" cy="4156621"/>
          </a:xfrm>
          <a:prstGeom prst="rect">
            <a:avLst/>
          </a:prstGeom>
        </p:spPr>
      </p:pic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90568" y="723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5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02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7" y="857251"/>
            <a:ext cx="6066971" cy="341267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114" y="2906485"/>
            <a:ext cx="5072745" cy="380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4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75" y="1398092"/>
            <a:ext cx="6392635" cy="5358933"/>
          </a:xfrm>
        </p:spPr>
      </p:pic>
      <p:sp>
        <p:nvSpPr>
          <p:cNvPr id="3" name="CasellaDiTesto 2"/>
          <p:cNvSpPr txBox="1"/>
          <p:nvPr/>
        </p:nvSpPr>
        <p:spPr>
          <a:xfrm>
            <a:off x="3020786" y="612322"/>
            <a:ext cx="4523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ARTE: DISEGNA IL TUO AUTORITRATTO SEGUENDO LE INDICAZIONI</a:t>
            </a:r>
            <a:endParaRPr lang="it-IT" dirty="0"/>
          </a:p>
        </p:txBody>
      </p:sp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98882" y="23599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0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occi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TM04033925[[fn=Goccia]]</Template>
  <TotalTime>418</TotalTime>
  <Words>161</Words>
  <Application>Microsoft Office PowerPoint</Application>
  <PresentationFormat>Widescreen</PresentationFormat>
  <Paragraphs>48</Paragraphs>
  <Slides>6</Slides>
  <Notes>0</Notes>
  <HiddenSlides>0</HiddenSlides>
  <MMClips>4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Algerian</vt:lpstr>
      <vt:lpstr>Arial</vt:lpstr>
      <vt:lpstr>Tw Cen MT</vt:lpstr>
      <vt:lpstr>Goccia</vt:lpstr>
      <vt:lpstr>Presentazione standard di PowerPoint</vt:lpstr>
      <vt:lpstr>Presentazione standard di PowerPoint</vt:lpstr>
      <vt:lpstr>E ora tocca a te</vt:lpstr>
      <vt:lpstr>LE GUERRE PERSIANE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Rosa Zanfardino</dc:creator>
  <cp:lastModifiedBy>Rosa Zanfardino</cp:lastModifiedBy>
  <cp:revision>35</cp:revision>
  <dcterms:created xsi:type="dcterms:W3CDTF">2020-12-01T13:42:05Z</dcterms:created>
  <dcterms:modified xsi:type="dcterms:W3CDTF">2020-12-03T13:43:06Z</dcterms:modified>
</cp:coreProperties>
</file>