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435" autoAdjust="0"/>
  </p:normalViewPr>
  <p:slideViewPr>
    <p:cSldViewPr snapToGrid="0">
      <p:cViewPr varScale="1">
        <p:scale>
          <a:sx n="75" d="100"/>
          <a:sy n="75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12.jpeg"/><Relationship Id="rId2" Type="http://schemas.microsoft.com/office/2007/relationships/media" Target="../media/media3.m4a"/><Relationship Id="rId1" Type="http://schemas.openxmlformats.org/officeDocument/2006/relationships/video" Target="https://www.youtube.com/embed/n9oq2sBv8O4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0800000" flipV="1">
            <a:off x="1487548" y="171451"/>
            <a:ext cx="7762583" cy="91440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ATTIVITA’ ASINCRONA</a:t>
            </a:r>
            <a:br>
              <a:rPr lang="it-IT" sz="1800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5 C - STORIA –ARTE</a:t>
            </a:r>
            <a:br>
              <a:rPr lang="it-IT" sz="1800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INS,. ZANFARDINO ROSANNA </a:t>
            </a:r>
            <a:endParaRPr lang="it-IT" sz="18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1" y="1797761"/>
            <a:ext cx="8711293" cy="4839321"/>
          </a:xfrm>
          <a:prstGeom prst="rect">
            <a:avLst/>
          </a:prstGeom>
        </p:spPr>
      </p:pic>
      <p:sp>
        <p:nvSpPr>
          <p:cNvPr id="5" name="Nastro 2 4"/>
          <p:cNvSpPr/>
          <p:nvPr/>
        </p:nvSpPr>
        <p:spPr>
          <a:xfrm>
            <a:off x="10287000" y="2166802"/>
            <a:ext cx="45719" cy="457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Nastro 2 5"/>
          <p:cNvSpPr/>
          <p:nvPr/>
        </p:nvSpPr>
        <p:spPr>
          <a:xfrm rot="1215138">
            <a:off x="7505158" y="808260"/>
            <a:ext cx="4013972" cy="1873632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Riflessioni di dicembre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5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7551" y="305661"/>
            <a:ext cx="6523264" cy="124097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LA CRISI DELLE POLEIS E </a:t>
            </a:r>
            <a:br>
              <a:rPr lang="it-IT" b="1" dirty="0" smtClean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L’ASCESA DEI MACEDONI</a:t>
            </a:r>
            <a:endParaRPr lang="it-IT" b="1" dirty="0">
              <a:solidFill>
                <a:schemeClr val="accent4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8" y="1546633"/>
            <a:ext cx="8092440" cy="4982331"/>
          </a:xfr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1547" y="1017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" y="547007"/>
            <a:ext cx="9748157" cy="5976257"/>
          </a:xfrm>
        </p:spPr>
      </p:pic>
    </p:spTree>
    <p:extLst>
      <p:ext uri="{BB962C8B-B14F-4D97-AF65-F5344CB8AC3E}">
        <p14:creationId xmlns:p14="http://schemas.microsoft.com/office/powerpoint/2010/main" val="163489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04407" y="552450"/>
            <a:ext cx="5870122" cy="721179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chemeClr val="accent3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ALESSANDRO MAGNO</a:t>
            </a:r>
            <a:endParaRPr lang="it-IT" sz="3200" dirty="0">
              <a:solidFill>
                <a:schemeClr val="accent3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13" y="1183821"/>
            <a:ext cx="5135335" cy="484592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3" y="2560319"/>
            <a:ext cx="5826647" cy="3971507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2447" y="17394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4" y="256032"/>
            <a:ext cx="10479677" cy="6484730"/>
          </a:xfrm>
        </p:spPr>
      </p:pic>
    </p:spTree>
    <p:extLst>
      <p:ext uri="{BB962C8B-B14F-4D97-AF65-F5344CB8AC3E}">
        <p14:creationId xmlns:p14="http://schemas.microsoft.com/office/powerpoint/2010/main" val="351744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17" y="2045970"/>
            <a:ext cx="7536111" cy="4393746"/>
          </a:xfrm>
        </p:spPr>
      </p:pic>
      <p:sp>
        <p:nvSpPr>
          <p:cNvPr id="5" name="Fumetto 2 4"/>
          <p:cNvSpPr/>
          <p:nvPr/>
        </p:nvSpPr>
        <p:spPr>
          <a:xfrm rot="661579">
            <a:off x="5039224" y="381646"/>
            <a:ext cx="4181270" cy="1972758"/>
          </a:xfrm>
          <a:prstGeom prst="wedgeRoundRectCallout">
            <a:avLst>
              <a:gd name="adj1" fmla="val -22320"/>
              <a:gd name="adj2" fmla="val 809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UNA NUOVA CONCEZIONE POLITICA </a:t>
            </a:r>
          </a:p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Una nuova figura di sovrano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magine 5" descr="File:Busto di &lt;strong&gt;alessandro magno&lt;/strong&gt;, opera antica con drappo 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06" y="2474504"/>
            <a:ext cx="2765554" cy="42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0" y="354330"/>
            <a:ext cx="6720840" cy="811530"/>
          </a:xfrm>
        </p:spPr>
        <p:txBody>
          <a:bodyPr/>
          <a:lstStyle/>
          <a:p>
            <a:pPr algn="ctr"/>
            <a:r>
              <a:rPr lang="it-IT" dirty="0" smtClean="0">
                <a:latin typeface="Arial Narrow" panose="020B0606020202030204" pitchFamily="34" charset="0"/>
              </a:rPr>
              <a:t>PER SAPERNE DI PIU’…</a:t>
            </a:r>
            <a:endParaRPr lang="it-IT" dirty="0">
              <a:latin typeface="Arial Narrow" panose="020B0606020202030204" pitchFamily="34" charset="0"/>
            </a:endParaRPr>
          </a:p>
        </p:txBody>
      </p:sp>
      <p:pic>
        <p:nvPicPr>
          <p:cNvPr id="6" name="Segnaposto contenuto 5" descr="L’Ellenismo, una buona ambientazione fantasy? (parte II ..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9" y="1013227"/>
            <a:ext cx="3239072" cy="3002745"/>
          </a:xfrm>
        </p:spPr>
      </p:pic>
      <p:sp>
        <p:nvSpPr>
          <p:cNvPr id="12" name="Memoria ad accesso sequenziale 11"/>
          <p:cNvSpPr/>
          <p:nvPr/>
        </p:nvSpPr>
        <p:spPr>
          <a:xfrm>
            <a:off x="6408965" y="1565910"/>
            <a:ext cx="2423160" cy="1897380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L’angolo della lettura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losione 1 12"/>
          <p:cNvSpPr/>
          <p:nvPr/>
        </p:nvSpPr>
        <p:spPr>
          <a:xfrm>
            <a:off x="9441180" y="502920"/>
            <a:ext cx="2446020" cy="212598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Un libro sotto l’albero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15" y="2628900"/>
            <a:ext cx="2931562" cy="4104186"/>
          </a:xfrm>
          <a:prstGeom prst="rect">
            <a:avLst/>
          </a:prstGeom>
        </p:spPr>
      </p:pic>
      <p:pic>
        <p:nvPicPr>
          <p:cNvPr id="5" name="n9oq2sBv8O4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539976" y="4604004"/>
            <a:ext cx="3657600" cy="20574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856232" y="5376672"/>
            <a:ext cx="1786305" cy="4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CLICCA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1298" y="19108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295126"/>
            <a:ext cx="7600949" cy="479374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8" y="1615926"/>
            <a:ext cx="3601695" cy="5094655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>
            <a:off x="1310640" y="112732"/>
            <a:ext cx="853440" cy="1503194"/>
          </a:xfrm>
          <a:prstGeom prst="downArrow">
            <a:avLst>
              <a:gd name="adj1" fmla="val 50000"/>
              <a:gd name="adj2" fmla="val 5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9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3120" y="374904"/>
            <a:ext cx="5202936" cy="771144"/>
          </a:xfrm>
        </p:spPr>
        <p:txBody>
          <a:bodyPr>
            <a:normAutofit/>
          </a:bodyPr>
          <a:lstStyle/>
          <a:p>
            <a:pPr algn="ctr"/>
            <a:r>
              <a:rPr lang="it-IT" sz="1800" dirty="0" smtClean="0">
                <a:latin typeface="Arial Black" panose="020B0A04020102020204" pitchFamily="34" charset="0"/>
              </a:rPr>
              <a:t>LA PAGINA DELL’ ARTE : </a:t>
            </a:r>
            <a:br>
              <a:rPr lang="it-IT" sz="1800" dirty="0" smtClean="0">
                <a:latin typeface="Arial Black" panose="020B0A04020102020204" pitchFamily="34" charset="0"/>
              </a:rPr>
            </a:b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GIOTTO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2184"/>
            <a:ext cx="4748265" cy="4855464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1" y="600456"/>
            <a:ext cx="3013519" cy="17434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01" y="2660904"/>
            <a:ext cx="4729543" cy="39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87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42</Words>
  <Application>Microsoft Office PowerPoint</Application>
  <PresentationFormat>Widescreen</PresentationFormat>
  <Paragraphs>12</Paragraphs>
  <Slides>9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Algerian</vt:lpstr>
      <vt:lpstr>Arial</vt:lpstr>
      <vt:lpstr>Arial Black</vt:lpstr>
      <vt:lpstr>Arial Narrow</vt:lpstr>
      <vt:lpstr>Bradley Hand ITC</vt:lpstr>
      <vt:lpstr>Trebuchet MS</vt:lpstr>
      <vt:lpstr>Wingdings 3</vt:lpstr>
      <vt:lpstr>Sfaccettatura</vt:lpstr>
      <vt:lpstr>ATTIVITA’ ASINCRONA  5 C - STORIA –ARTE INS,. ZANFARDINO ROSANNA </vt:lpstr>
      <vt:lpstr>LA CRISI DELLE POLEIS E  L’ASCESA DEI MACEDONI</vt:lpstr>
      <vt:lpstr>Presentazione standard di PowerPoint</vt:lpstr>
      <vt:lpstr>ALESSANDRO MAGNO</vt:lpstr>
      <vt:lpstr>Presentazione standard di PowerPoint</vt:lpstr>
      <vt:lpstr>Presentazione standard di PowerPoint</vt:lpstr>
      <vt:lpstr>PER SAPERNE DI PIU’…</vt:lpstr>
      <vt:lpstr>Presentazione standard di PowerPoint</vt:lpstr>
      <vt:lpstr>LA PAGINA DELL’ ARTE :  GIOTTO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27</cp:revision>
  <dcterms:created xsi:type="dcterms:W3CDTF">2020-12-10T18:37:50Z</dcterms:created>
  <dcterms:modified xsi:type="dcterms:W3CDTF">2020-12-14T18:12:03Z</dcterms:modified>
</cp:coreProperties>
</file>