
<file path=[Content_Types].xml><?xml version="1.0" encoding="utf-8"?>
<Types xmlns="http://schemas.openxmlformats.org/package/2006/content-types">
  <Default Extension="png" ContentType="image/png"/>
  <Default Extension="webp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3" r:id="rId5"/>
    <p:sldId id="265" r:id="rId6"/>
    <p:sldId id="266" r:id="rId7"/>
    <p:sldId id="264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7B50-D2A3-4B5C-9C21-D6BD90FD36BC}" type="datetimeFigureOut">
              <a:rPr lang="it-IT" smtClean="0"/>
              <a:t>18/12/2020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AC37-40A3-4742-8BFC-60F8736850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6209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7B50-D2A3-4B5C-9C21-D6BD90FD36BC}" type="datetimeFigureOut">
              <a:rPr lang="it-IT" smtClean="0"/>
              <a:t>18/12/2020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AC37-40A3-4742-8BFC-60F8736850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160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7B50-D2A3-4B5C-9C21-D6BD90FD36BC}" type="datetimeFigureOut">
              <a:rPr lang="it-IT" smtClean="0"/>
              <a:t>18/12/2020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AC37-40A3-4742-8BFC-60F8736850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906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7B50-D2A3-4B5C-9C21-D6BD90FD36BC}" type="datetimeFigureOut">
              <a:rPr lang="it-IT" smtClean="0"/>
              <a:t>18/12/2020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AC37-40A3-4742-8BFC-60F8736850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3682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7B50-D2A3-4B5C-9C21-D6BD90FD36BC}" type="datetimeFigureOut">
              <a:rPr lang="it-IT" smtClean="0"/>
              <a:t>18/12/2020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AC37-40A3-4742-8BFC-60F8736850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4000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7B50-D2A3-4B5C-9C21-D6BD90FD36BC}" type="datetimeFigureOut">
              <a:rPr lang="it-IT" smtClean="0"/>
              <a:t>18/12/2020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AC37-40A3-4742-8BFC-60F8736850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5814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7B50-D2A3-4B5C-9C21-D6BD90FD36BC}" type="datetimeFigureOut">
              <a:rPr lang="it-IT" smtClean="0"/>
              <a:t>18/12/2020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AC37-40A3-4742-8BFC-60F8736850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3141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7B50-D2A3-4B5C-9C21-D6BD90FD36BC}" type="datetimeFigureOut">
              <a:rPr lang="it-IT" smtClean="0"/>
              <a:t>18/12/2020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AC37-40A3-4742-8BFC-60F8736850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4504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7B50-D2A3-4B5C-9C21-D6BD90FD36BC}" type="datetimeFigureOut">
              <a:rPr lang="it-IT" smtClean="0"/>
              <a:t>18/12/2020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AC37-40A3-4742-8BFC-60F8736850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63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7B50-D2A3-4B5C-9C21-D6BD90FD36BC}" type="datetimeFigureOut">
              <a:rPr lang="it-IT" smtClean="0"/>
              <a:t>18/12/2020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AC37-40A3-4742-8BFC-60F8736850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196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7B50-D2A3-4B5C-9C21-D6BD90FD36BC}" type="datetimeFigureOut">
              <a:rPr lang="it-IT" smtClean="0"/>
              <a:t>18/12/2020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AC37-40A3-4742-8BFC-60F8736850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1396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87B50-D2A3-4B5C-9C21-D6BD90FD36BC}" type="datetimeFigureOut">
              <a:rPr lang="it-IT" smtClean="0"/>
              <a:t>18/12/2020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AAC37-40A3-4742-8BFC-60F8736850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010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gif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media" Target="../media/media3.wm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5.jp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audio" Target="../media/media4.wma"/><Relationship Id="rId11" Type="http://schemas.openxmlformats.org/officeDocument/2006/relationships/image" Target="../media/image14.jpeg"/><Relationship Id="rId5" Type="http://schemas.microsoft.com/office/2007/relationships/media" Target="../media/media4.wma"/><Relationship Id="rId10" Type="http://schemas.openxmlformats.org/officeDocument/2006/relationships/image" Target="../media/image13.jpg"/><Relationship Id="rId4" Type="http://schemas.openxmlformats.org/officeDocument/2006/relationships/audio" Target="../media/media3.wma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6.wm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audio" Target="../media/media7.wma"/><Relationship Id="rId11" Type="http://schemas.openxmlformats.org/officeDocument/2006/relationships/image" Target="../media/image18.jpg"/><Relationship Id="rId5" Type="http://schemas.microsoft.com/office/2007/relationships/media" Target="../media/media7.wma"/><Relationship Id="rId10" Type="http://schemas.openxmlformats.org/officeDocument/2006/relationships/image" Target="../media/image17.jpeg"/><Relationship Id="rId4" Type="http://schemas.openxmlformats.org/officeDocument/2006/relationships/audio" Target="../media/media6.wma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0.wm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audio" Target="../media/media11.wma"/><Relationship Id="rId5" Type="http://schemas.microsoft.com/office/2007/relationships/media" Target="../media/media11.wma"/><Relationship Id="rId4" Type="http://schemas.openxmlformats.org/officeDocument/2006/relationships/audio" Target="../media/media10.wma"/><Relationship Id="rId9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33" y="3000376"/>
            <a:ext cx="3762375" cy="2821781"/>
          </a:xfrm>
          <a:prstGeom prst="rect">
            <a:avLst/>
          </a:prstGeom>
        </p:spPr>
      </p:pic>
      <p:sp>
        <p:nvSpPr>
          <p:cNvPr id="3" name="Fumetto 3 2"/>
          <p:cNvSpPr/>
          <p:nvPr/>
        </p:nvSpPr>
        <p:spPr>
          <a:xfrm>
            <a:off x="1781373" y="471487"/>
            <a:ext cx="5590977" cy="1928812"/>
          </a:xfrm>
          <a:prstGeom prst="wedgeEllipse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800" b="1" dirty="0" err="1" smtClean="0">
                <a:latin typeface="Algerian" panose="04020705040A02060702" pitchFamily="82" charset="0"/>
              </a:rPr>
              <a:t>Merry</a:t>
            </a:r>
            <a:r>
              <a:rPr lang="it-IT" sz="4800" b="1" dirty="0" smtClean="0">
                <a:latin typeface="Algerian" panose="04020705040A02060702" pitchFamily="82" charset="0"/>
              </a:rPr>
              <a:t> Christmas</a:t>
            </a:r>
            <a:endParaRPr lang="it-IT" sz="4800" b="1" dirty="0">
              <a:latin typeface="Algerian" panose="04020705040A02060702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18" y="200024"/>
            <a:ext cx="5304637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1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50" y="215903"/>
            <a:ext cx="4404730" cy="629470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51" y="2884684"/>
            <a:ext cx="1065490" cy="121102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8246">
            <a:off x="9835740" y="772591"/>
            <a:ext cx="2224923" cy="111241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90" y="5249330"/>
            <a:ext cx="1162755" cy="84666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6" y="586167"/>
            <a:ext cx="1065490" cy="103200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05" y="5362221"/>
            <a:ext cx="1065490" cy="73377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978" y="215903"/>
            <a:ext cx="4391378" cy="637680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889" y="112061"/>
            <a:ext cx="6956624" cy="6604828"/>
          </a:xfrm>
          <a:prstGeom prst="rect">
            <a:avLst/>
          </a:prstGeom>
        </p:spPr>
      </p:pic>
      <p:pic>
        <p:nvPicPr>
          <p:cNvPr id="1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43401" y="3287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7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60448" y="332102"/>
            <a:ext cx="9672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Le tradizioni natalizie nel regno unito</a:t>
            </a:r>
            <a:endParaRPr lang="it-IT" sz="3600" b="1" dirty="0">
              <a:solidFill>
                <a:schemeClr val="accent6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4" y="1317396"/>
            <a:ext cx="3110026" cy="4146702"/>
          </a:xfrm>
          <a:prstGeom prst="rect">
            <a:avLst/>
          </a:prstGeom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5201" y="5951701"/>
            <a:ext cx="609600" cy="6096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484" y="1317396"/>
            <a:ext cx="2608496" cy="19233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484" y="3561660"/>
            <a:ext cx="2619648" cy="1712327"/>
          </a:xfrm>
          <a:prstGeom prst="rect">
            <a:avLst/>
          </a:prstGeom>
        </p:spPr>
      </p:pic>
      <p:pic>
        <p:nvPicPr>
          <p:cNvPr id="8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4932" y="5823975"/>
            <a:ext cx="609600" cy="6096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26" y="1317395"/>
            <a:ext cx="2631572" cy="2407111"/>
          </a:xfrm>
          <a:prstGeom prst="rect">
            <a:avLst/>
          </a:prstGeom>
        </p:spPr>
      </p:pic>
      <p:pic>
        <p:nvPicPr>
          <p:cNvPr id="10" name="Segnale acust. registr.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60692" y="44841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1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0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0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63" y="219997"/>
            <a:ext cx="4014944" cy="2688674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75164" y="1433339"/>
            <a:ext cx="609600" cy="6096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0" y="3532908"/>
            <a:ext cx="4035806" cy="2613102"/>
          </a:xfrm>
          <a:prstGeom prst="rect">
            <a:avLst/>
          </a:prstGeom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75164" y="4636121"/>
            <a:ext cx="609600" cy="6096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45" y="713680"/>
            <a:ext cx="4293512" cy="5006896"/>
          </a:xfrm>
          <a:prstGeom prst="rect">
            <a:avLst/>
          </a:prstGeom>
        </p:spPr>
      </p:pic>
      <p:pic>
        <p:nvPicPr>
          <p:cNvPr id="9" name="Segnale acust. registr.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92838" y="3064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9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5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930215" y="293044"/>
            <a:ext cx="4363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latin typeface="Algerian" panose="04020705040A02060702" pitchFamily="82" charset="0"/>
              </a:rPr>
              <a:t>Christmas </a:t>
            </a:r>
            <a:r>
              <a:rPr lang="it-IT" sz="4000" b="1" dirty="0" err="1" smtClean="0">
                <a:latin typeface="Algerian" panose="04020705040A02060702" pitchFamily="82" charset="0"/>
              </a:rPr>
              <a:t>poem</a:t>
            </a:r>
            <a:endParaRPr lang="it-IT" sz="4000" b="1" dirty="0">
              <a:latin typeface="Algerian" panose="04020705040A02060702" pitchFamily="82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660108" y="1175095"/>
            <a:ext cx="4903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latin typeface="Algerian" panose="04020705040A02060702" pitchFamily="82" charset="0"/>
              </a:rPr>
              <a:t>Christmas </a:t>
            </a:r>
            <a:r>
              <a:rPr lang="it-IT" sz="3600" b="1" dirty="0" err="1" smtClean="0">
                <a:latin typeface="Algerian" panose="04020705040A02060702" pitchFamily="82" charset="0"/>
              </a:rPr>
              <a:t>is</a:t>
            </a:r>
            <a:r>
              <a:rPr lang="it-IT" sz="3600" b="1" dirty="0" smtClean="0">
                <a:latin typeface="Algerian" panose="04020705040A02060702" pitchFamily="82" charset="0"/>
              </a:rPr>
              <a:t> </a:t>
            </a:r>
            <a:r>
              <a:rPr lang="it-IT" sz="3600" b="1" dirty="0" err="1" smtClean="0">
                <a:latin typeface="Algerian" panose="04020705040A02060702" pitchFamily="82" charset="0"/>
              </a:rPr>
              <a:t>coming</a:t>
            </a:r>
            <a:endParaRPr lang="it-IT" sz="3600" b="1" dirty="0" smtClean="0">
              <a:latin typeface="Algerian" panose="04020705040A02060702" pitchFamily="82" charset="0"/>
            </a:endParaRPr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204530" y="2180464"/>
            <a:ext cx="487184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latin typeface="Algerian" panose="04020705040A02060702" pitchFamily="82" charset="0"/>
              </a:rPr>
              <a:t>Christmas </a:t>
            </a:r>
            <a:r>
              <a:rPr lang="it-IT" sz="2800" b="1" dirty="0" err="1" smtClean="0">
                <a:latin typeface="Algerian" panose="04020705040A02060702" pitchFamily="82" charset="0"/>
              </a:rPr>
              <a:t>is</a:t>
            </a:r>
            <a:r>
              <a:rPr lang="it-IT" sz="2800" b="1" dirty="0" smtClean="0">
                <a:latin typeface="Algerian" panose="04020705040A02060702" pitchFamily="82" charset="0"/>
              </a:rPr>
              <a:t> </a:t>
            </a:r>
            <a:r>
              <a:rPr lang="it-IT" sz="2800" b="1" dirty="0" err="1" smtClean="0">
                <a:latin typeface="Algerian" panose="04020705040A02060702" pitchFamily="82" charset="0"/>
              </a:rPr>
              <a:t>coming</a:t>
            </a:r>
            <a:r>
              <a:rPr lang="it-IT" sz="2800" b="1" dirty="0" smtClean="0">
                <a:latin typeface="Algerian" panose="04020705040A02060702" pitchFamily="82" charset="0"/>
              </a:rPr>
              <a:t>,</a:t>
            </a:r>
          </a:p>
          <a:p>
            <a:r>
              <a:rPr lang="it-IT" sz="2800" b="1" dirty="0" smtClean="0">
                <a:latin typeface="Algerian" panose="04020705040A02060702" pitchFamily="82" charset="0"/>
              </a:rPr>
              <a:t>The </a:t>
            </a:r>
            <a:r>
              <a:rPr lang="it-IT" sz="2800" b="1" dirty="0" err="1" smtClean="0">
                <a:latin typeface="Algerian" panose="04020705040A02060702" pitchFamily="82" charset="0"/>
              </a:rPr>
              <a:t>tree</a:t>
            </a:r>
            <a:r>
              <a:rPr lang="it-IT" sz="2800" b="1" dirty="0" smtClean="0">
                <a:latin typeface="Algerian" panose="04020705040A02060702" pitchFamily="82" charset="0"/>
              </a:rPr>
              <a:t> </a:t>
            </a:r>
            <a:r>
              <a:rPr lang="it-IT" sz="2800" b="1" dirty="0" err="1" smtClean="0">
                <a:latin typeface="Algerian" panose="04020705040A02060702" pitchFamily="82" charset="0"/>
              </a:rPr>
              <a:t>is</a:t>
            </a:r>
            <a:r>
              <a:rPr lang="it-IT" sz="2800" b="1" dirty="0" smtClean="0">
                <a:latin typeface="Algerian" panose="04020705040A02060702" pitchFamily="82" charset="0"/>
              </a:rPr>
              <a:t> in the </a:t>
            </a:r>
            <a:r>
              <a:rPr lang="it-IT" sz="2800" b="1" dirty="0" err="1" smtClean="0">
                <a:latin typeface="Algerian" panose="04020705040A02060702" pitchFamily="82" charset="0"/>
              </a:rPr>
              <a:t>house</a:t>
            </a:r>
            <a:r>
              <a:rPr lang="it-IT" sz="2800" b="1" dirty="0" smtClean="0">
                <a:latin typeface="Algerian" panose="04020705040A02060702" pitchFamily="82" charset="0"/>
              </a:rPr>
              <a:t>,</a:t>
            </a:r>
          </a:p>
          <a:p>
            <a:r>
              <a:rPr lang="it-IT" sz="2800" b="1" dirty="0" err="1" smtClean="0">
                <a:latin typeface="Algerian" panose="04020705040A02060702" pitchFamily="82" charset="0"/>
              </a:rPr>
              <a:t>Presents</a:t>
            </a:r>
            <a:r>
              <a:rPr lang="it-IT" sz="2800" b="1" dirty="0" smtClean="0">
                <a:latin typeface="Algerian" panose="04020705040A02060702" pitchFamily="82" charset="0"/>
              </a:rPr>
              <a:t> for </a:t>
            </a:r>
            <a:r>
              <a:rPr lang="it-IT" sz="2800" b="1" dirty="0" err="1" smtClean="0">
                <a:latin typeface="Algerian" panose="04020705040A02060702" pitchFamily="82" charset="0"/>
              </a:rPr>
              <a:t>everyone</a:t>
            </a:r>
            <a:endParaRPr lang="it-IT" sz="2800" b="1" dirty="0" smtClean="0">
              <a:latin typeface="Algerian" panose="04020705040A02060702" pitchFamily="82" charset="0"/>
            </a:endParaRPr>
          </a:p>
          <a:p>
            <a:r>
              <a:rPr lang="it-IT" sz="2800" b="1" dirty="0" err="1" smtClean="0">
                <a:latin typeface="Algerian" panose="04020705040A02060702" pitchFamily="82" charset="0"/>
              </a:rPr>
              <a:t>Even</a:t>
            </a:r>
            <a:r>
              <a:rPr lang="it-IT" sz="2800" b="1" dirty="0" smtClean="0">
                <a:latin typeface="Algerian" panose="04020705040A02060702" pitchFamily="82" charset="0"/>
              </a:rPr>
              <a:t> for the mouse.</a:t>
            </a:r>
          </a:p>
          <a:p>
            <a:endParaRPr lang="it-IT" sz="2800" b="1" dirty="0" smtClean="0">
              <a:latin typeface="Algerian" panose="04020705040A02060702" pitchFamily="82" charset="0"/>
            </a:endParaRPr>
          </a:p>
          <a:p>
            <a:r>
              <a:rPr lang="it-IT" sz="2800" b="1" dirty="0" smtClean="0">
                <a:latin typeface="Algerian" panose="04020705040A02060702" pitchFamily="82" charset="0"/>
              </a:rPr>
              <a:t>Santa </a:t>
            </a:r>
            <a:r>
              <a:rPr lang="it-IT" sz="2800" b="1" dirty="0" err="1" smtClean="0">
                <a:latin typeface="Algerian" panose="04020705040A02060702" pitchFamily="82" charset="0"/>
              </a:rPr>
              <a:t>is</a:t>
            </a:r>
            <a:r>
              <a:rPr lang="it-IT" sz="2800" b="1" dirty="0" smtClean="0">
                <a:latin typeface="Algerian" panose="04020705040A02060702" pitchFamily="82" charset="0"/>
              </a:rPr>
              <a:t> </a:t>
            </a:r>
            <a:r>
              <a:rPr lang="it-IT" sz="2800" b="1" dirty="0" err="1" smtClean="0">
                <a:latin typeface="Algerian" panose="04020705040A02060702" pitchFamily="82" charset="0"/>
              </a:rPr>
              <a:t>coming</a:t>
            </a:r>
            <a:r>
              <a:rPr lang="it-IT" sz="2800" b="1" dirty="0" smtClean="0">
                <a:latin typeface="Algerian" panose="04020705040A02060702" pitchFamily="82" charset="0"/>
              </a:rPr>
              <a:t>,</a:t>
            </a:r>
          </a:p>
          <a:p>
            <a:r>
              <a:rPr lang="it-IT" sz="2800" b="1" dirty="0" err="1" smtClean="0">
                <a:latin typeface="Algerian" panose="04020705040A02060702" pitchFamily="82" charset="0"/>
              </a:rPr>
              <a:t>He’s</a:t>
            </a:r>
            <a:r>
              <a:rPr lang="it-IT" sz="2800" b="1" dirty="0" smtClean="0">
                <a:latin typeface="Algerian" panose="04020705040A02060702" pitchFamily="82" charset="0"/>
              </a:rPr>
              <a:t> </a:t>
            </a:r>
            <a:r>
              <a:rPr lang="it-IT" sz="2800" b="1" dirty="0" err="1" smtClean="0">
                <a:latin typeface="Algerian" panose="04020705040A02060702" pitchFamily="82" charset="0"/>
              </a:rPr>
              <a:t>riding</a:t>
            </a:r>
            <a:r>
              <a:rPr lang="it-IT" sz="2800" b="1" dirty="0" smtClean="0">
                <a:latin typeface="Algerian" panose="04020705040A02060702" pitchFamily="82" charset="0"/>
              </a:rPr>
              <a:t> on </a:t>
            </a:r>
            <a:r>
              <a:rPr lang="it-IT" sz="2800" b="1" dirty="0" err="1" smtClean="0">
                <a:latin typeface="Algerian" panose="04020705040A02060702" pitchFamily="82" charset="0"/>
              </a:rPr>
              <a:t>his</a:t>
            </a:r>
            <a:r>
              <a:rPr lang="it-IT" sz="2800" b="1" dirty="0" smtClean="0">
                <a:latin typeface="Algerian" panose="04020705040A02060702" pitchFamily="82" charset="0"/>
              </a:rPr>
              <a:t> </a:t>
            </a:r>
            <a:r>
              <a:rPr lang="it-IT" sz="2800" b="1" dirty="0" err="1" smtClean="0">
                <a:latin typeface="Algerian" panose="04020705040A02060702" pitchFamily="82" charset="0"/>
              </a:rPr>
              <a:t>sleight</a:t>
            </a:r>
            <a:r>
              <a:rPr lang="it-IT" sz="2800" b="1" dirty="0" smtClean="0">
                <a:latin typeface="Algerian" panose="04020705040A02060702" pitchFamily="82" charset="0"/>
              </a:rPr>
              <a:t>.</a:t>
            </a:r>
          </a:p>
          <a:p>
            <a:r>
              <a:rPr lang="it-IT" sz="2800" b="1" dirty="0" err="1" smtClean="0">
                <a:latin typeface="Algerian" panose="04020705040A02060702" pitchFamily="82" charset="0"/>
              </a:rPr>
              <a:t>Giddy</a:t>
            </a:r>
            <a:r>
              <a:rPr lang="it-IT" sz="2800" b="1" dirty="0" smtClean="0">
                <a:latin typeface="Algerian" panose="04020705040A02060702" pitchFamily="82" charset="0"/>
              </a:rPr>
              <a:t> up! </a:t>
            </a:r>
            <a:r>
              <a:rPr lang="it-IT" sz="2800" b="1" dirty="0" err="1" smtClean="0">
                <a:latin typeface="Algerian" panose="04020705040A02060702" pitchFamily="82" charset="0"/>
              </a:rPr>
              <a:t>Giddy</a:t>
            </a:r>
            <a:r>
              <a:rPr lang="it-IT" sz="2800" b="1" dirty="0" smtClean="0">
                <a:latin typeface="Algerian" panose="04020705040A02060702" pitchFamily="82" charset="0"/>
              </a:rPr>
              <a:t> up!</a:t>
            </a:r>
          </a:p>
          <a:p>
            <a:r>
              <a:rPr lang="it-IT" sz="2800" b="1" dirty="0" err="1" smtClean="0">
                <a:latin typeface="Algerian" panose="04020705040A02060702" pitchFamily="82" charset="0"/>
              </a:rPr>
              <a:t>He’s</a:t>
            </a:r>
            <a:r>
              <a:rPr lang="it-IT" sz="2800" b="1" dirty="0" smtClean="0">
                <a:latin typeface="Algerian" panose="04020705040A02060702" pitchFamily="82" charset="0"/>
              </a:rPr>
              <a:t> </a:t>
            </a:r>
            <a:r>
              <a:rPr lang="it-IT" sz="2800" b="1" dirty="0" err="1" smtClean="0">
                <a:latin typeface="Algerian" panose="04020705040A02060702" pitchFamily="82" charset="0"/>
              </a:rPr>
              <a:t>already</a:t>
            </a:r>
            <a:r>
              <a:rPr lang="it-IT" sz="2800" b="1" dirty="0" smtClean="0">
                <a:latin typeface="Algerian" panose="04020705040A02060702" pitchFamily="82" charset="0"/>
              </a:rPr>
              <a:t> on </a:t>
            </a:r>
            <a:r>
              <a:rPr lang="it-IT" sz="2800" b="1" dirty="0" err="1" smtClean="0">
                <a:latin typeface="Algerian" panose="04020705040A02060702" pitchFamily="82" charset="0"/>
              </a:rPr>
              <a:t>his</a:t>
            </a:r>
            <a:r>
              <a:rPr lang="it-IT" sz="2800" b="1" dirty="0" smtClean="0">
                <a:latin typeface="Algerian" panose="04020705040A02060702" pitchFamily="82" charset="0"/>
              </a:rPr>
              <a:t> way.</a:t>
            </a:r>
            <a:endParaRPr lang="it-IT" sz="2800" b="1" dirty="0">
              <a:latin typeface="Algerian" panose="04020705040A02060702" pitchFamily="82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460" y="2272591"/>
            <a:ext cx="1161502" cy="154866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460" y="4823788"/>
            <a:ext cx="1736904" cy="132699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93287" y="2080406"/>
            <a:ext cx="6016978" cy="2442259"/>
          </a:xfrm>
          <a:prstGeom prst="rect">
            <a:avLst/>
          </a:prstGeom>
        </p:spPr>
      </p:pic>
      <p:pic>
        <p:nvPicPr>
          <p:cNvPr id="11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34975" y="3860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4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22579" y="2119781"/>
            <a:ext cx="724050" cy="6096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096811" y="2029720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Jingle </a:t>
            </a:r>
            <a:r>
              <a:rPr lang="it-IT" sz="3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bells</a:t>
            </a:r>
            <a:endParaRPr lang="it-IT" sz="3200" b="1" dirty="0">
              <a:solidFill>
                <a:schemeClr val="accent4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79804" y="3416018"/>
            <a:ext cx="609600" cy="6096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096811" y="3382543"/>
            <a:ext cx="7419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We</a:t>
            </a:r>
            <a:r>
              <a:rPr lang="it-IT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it-IT" sz="3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wish</a:t>
            </a:r>
            <a:r>
              <a:rPr lang="it-IT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it-IT" sz="3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you</a:t>
            </a:r>
            <a:r>
              <a:rPr lang="it-IT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 a  </a:t>
            </a:r>
            <a:r>
              <a:rPr lang="it-IT" sz="3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merry</a:t>
            </a:r>
            <a:r>
              <a:rPr lang="it-IT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 Christmas</a:t>
            </a:r>
            <a:endParaRPr lang="it-IT" sz="3200" b="1" dirty="0">
              <a:solidFill>
                <a:schemeClr val="accent4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8" name="Segnale acust. registr.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79804" y="4719759"/>
            <a:ext cx="609600" cy="6096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096811" y="4719759"/>
            <a:ext cx="706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Santa Claus </a:t>
            </a:r>
            <a:r>
              <a:rPr lang="it-IT" sz="3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is</a:t>
            </a:r>
            <a:r>
              <a:rPr lang="it-IT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it-IT" sz="3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coming</a:t>
            </a:r>
            <a:r>
              <a:rPr lang="it-IT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 to </a:t>
            </a:r>
            <a:r>
              <a:rPr lang="it-IT" sz="3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town</a:t>
            </a:r>
            <a:endParaRPr lang="it-IT" sz="3200" b="1" dirty="0">
              <a:solidFill>
                <a:schemeClr val="accent4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156178" y="692"/>
            <a:ext cx="80329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b="1" dirty="0" smtClean="0">
                <a:solidFill>
                  <a:srgbClr val="00B050"/>
                </a:solidFill>
                <a:latin typeface="Algerian" panose="04020705040A02060702" pitchFamily="82" charset="0"/>
              </a:rPr>
              <a:t>Christmas </a:t>
            </a:r>
            <a:r>
              <a:rPr lang="it-IT" sz="6600" b="1" dirty="0" err="1" smtClean="0">
                <a:solidFill>
                  <a:srgbClr val="00B050"/>
                </a:solidFill>
                <a:latin typeface="Algerian" panose="04020705040A02060702" pitchFamily="82" charset="0"/>
              </a:rPr>
              <a:t>carols</a:t>
            </a:r>
            <a:endParaRPr lang="it-IT" sz="6600" b="1" dirty="0">
              <a:solidFill>
                <a:srgbClr val="00B05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" y="1794933"/>
            <a:ext cx="3830885" cy="383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3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0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10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11265" y="264463"/>
            <a:ext cx="8482158" cy="288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 err="1" smtClean="0">
                <a:latin typeface="Algerian" panose="04020705040A02060702" pitchFamily="82" charset="0"/>
              </a:rPr>
              <a:t>Merry</a:t>
            </a:r>
            <a:r>
              <a:rPr lang="it-IT" sz="6000" b="1" dirty="0" smtClean="0">
                <a:latin typeface="Algerian" panose="04020705040A02060702" pitchFamily="82" charset="0"/>
              </a:rPr>
              <a:t> Christmas and best </a:t>
            </a:r>
            <a:r>
              <a:rPr lang="it-IT" sz="6000" b="1" dirty="0" err="1" smtClean="0">
                <a:latin typeface="Algerian" panose="04020705040A02060702" pitchFamily="82" charset="0"/>
              </a:rPr>
              <a:t>wishes</a:t>
            </a:r>
            <a:r>
              <a:rPr lang="it-IT" sz="6000" b="1" dirty="0" smtClean="0">
                <a:latin typeface="Algerian" panose="04020705040A02060702" pitchFamily="82" charset="0"/>
              </a:rPr>
              <a:t> for a happy new </a:t>
            </a:r>
            <a:r>
              <a:rPr lang="it-IT" sz="6000" b="1" dirty="0" err="1" smtClean="0">
                <a:latin typeface="Algerian" panose="04020705040A02060702" pitchFamily="82" charset="0"/>
              </a:rPr>
              <a:t>year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711265" y="3474556"/>
            <a:ext cx="64788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 err="1" smtClean="0">
                <a:latin typeface="Algerian" panose="04020705040A02060702" pitchFamily="82" charset="0"/>
              </a:rPr>
              <a:t>May</a:t>
            </a:r>
            <a:r>
              <a:rPr lang="it-IT" sz="4400" b="1" dirty="0" smtClean="0">
                <a:latin typeface="Algerian" panose="04020705040A02060702" pitchFamily="82" charset="0"/>
              </a:rPr>
              <a:t> </a:t>
            </a:r>
            <a:r>
              <a:rPr lang="it-IT" sz="4400" b="1" dirty="0" err="1" smtClean="0">
                <a:latin typeface="Algerian" panose="04020705040A02060702" pitchFamily="82" charset="0"/>
              </a:rPr>
              <a:t>your</a:t>
            </a:r>
            <a:r>
              <a:rPr lang="it-IT" sz="4400" b="1" dirty="0" smtClean="0">
                <a:latin typeface="Algerian" panose="04020705040A02060702" pitchFamily="82" charset="0"/>
              </a:rPr>
              <a:t> </a:t>
            </a:r>
            <a:r>
              <a:rPr lang="it-IT" sz="4400" b="1" dirty="0" err="1" smtClean="0">
                <a:latin typeface="Algerian" panose="04020705040A02060702" pitchFamily="82" charset="0"/>
              </a:rPr>
              <a:t>holidays</a:t>
            </a:r>
            <a:r>
              <a:rPr lang="it-IT" sz="4400" b="1" dirty="0" smtClean="0">
                <a:latin typeface="Algerian" panose="04020705040A02060702" pitchFamily="82" charset="0"/>
              </a:rPr>
              <a:t> be </a:t>
            </a:r>
            <a:r>
              <a:rPr lang="it-IT" sz="4400" b="1" dirty="0" err="1" smtClean="0">
                <a:latin typeface="Algerian" panose="04020705040A02060702" pitchFamily="82" charset="0"/>
              </a:rPr>
              <a:t>filled</a:t>
            </a:r>
            <a:r>
              <a:rPr lang="it-IT" sz="4400" b="1" dirty="0" smtClean="0">
                <a:latin typeface="Algerian" panose="04020705040A02060702" pitchFamily="82" charset="0"/>
              </a:rPr>
              <a:t> with </a:t>
            </a:r>
            <a:r>
              <a:rPr lang="it-IT" sz="4400" b="1" dirty="0" err="1" smtClean="0">
                <a:latin typeface="Algerian" panose="04020705040A02060702" pitchFamily="82" charset="0"/>
              </a:rPr>
              <a:t>laughter</a:t>
            </a:r>
            <a:r>
              <a:rPr lang="it-IT" sz="4400" b="1" dirty="0" smtClean="0">
                <a:latin typeface="Algerian" panose="04020705040A02060702" pitchFamily="82" charset="0"/>
              </a:rPr>
              <a:t>, love and </a:t>
            </a:r>
            <a:r>
              <a:rPr lang="it-IT" sz="4400" b="1" dirty="0" err="1" smtClean="0">
                <a:latin typeface="Algerian" panose="04020705040A02060702" pitchFamily="82" charset="0"/>
              </a:rPr>
              <a:t>joy</a:t>
            </a:r>
            <a:r>
              <a:rPr lang="it-IT" sz="4400" b="1" dirty="0" smtClean="0">
                <a:latin typeface="Algerian" panose="04020705040A02060702" pitchFamily="82" charset="0"/>
              </a:rPr>
              <a:t>.</a:t>
            </a:r>
            <a:endParaRPr lang="it-IT" sz="4400" b="1" dirty="0">
              <a:latin typeface="Algerian" panose="04020705040A02060702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828" y="2616242"/>
            <a:ext cx="5519375" cy="394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93</Words>
  <Application>Microsoft Office PowerPoint</Application>
  <PresentationFormat>Widescreen</PresentationFormat>
  <Paragraphs>19</Paragraphs>
  <Slides>7</Slides>
  <Notes>0</Notes>
  <HiddenSlides>0</HiddenSlides>
  <MMClips>11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Algerian</vt:lpstr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Pc Casa</dc:creator>
  <cp:lastModifiedBy>Pc Casa</cp:lastModifiedBy>
  <cp:revision>13</cp:revision>
  <dcterms:created xsi:type="dcterms:W3CDTF">2020-12-18T14:55:16Z</dcterms:created>
  <dcterms:modified xsi:type="dcterms:W3CDTF">2020-12-18T17:53:35Z</dcterms:modified>
</cp:coreProperties>
</file>