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D16C-7794-41CB-918E-BD5924087346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38A6-3D55-413E-B4EE-6DEF2627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92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D16C-7794-41CB-918E-BD5924087346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38A6-3D55-413E-B4EE-6DEF2627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92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D16C-7794-41CB-918E-BD5924087346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38A6-3D55-413E-B4EE-6DEF2627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13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D16C-7794-41CB-918E-BD5924087346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38A6-3D55-413E-B4EE-6DEF2627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7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D16C-7794-41CB-918E-BD5924087346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38A6-3D55-413E-B4EE-6DEF2627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19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D16C-7794-41CB-918E-BD5924087346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38A6-3D55-413E-B4EE-6DEF2627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02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D16C-7794-41CB-918E-BD5924087346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38A6-3D55-413E-B4EE-6DEF2627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02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D16C-7794-41CB-918E-BD5924087346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38A6-3D55-413E-B4EE-6DEF2627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70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D16C-7794-41CB-918E-BD5924087346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38A6-3D55-413E-B4EE-6DEF2627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19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D16C-7794-41CB-918E-BD5924087346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38A6-3D55-413E-B4EE-6DEF2627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46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D16C-7794-41CB-918E-BD5924087346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38A6-3D55-413E-B4EE-6DEF2627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39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DD16C-7794-41CB-918E-BD5924087346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B38A6-3D55-413E-B4EE-6DEF26273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jpg"/><Relationship Id="rId3" Type="http://schemas.microsoft.com/office/2007/relationships/media" Target="../media/media4.wm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7.jpe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audio" Target="../media/media5.wma"/><Relationship Id="rId11" Type="http://schemas.openxmlformats.org/officeDocument/2006/relationships/image" Target="../media/image16.jpeg"/><Relationship Id="rId5" Type="http://schemas.microsoft.com/office/2007/relationships/media" Target="../media/media5.wma"/><Relationship Id="rId1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audio" Target="../media/media4.wma"/><Relationship Id="rId9" Type="http://schemas.openxmlformats.org/officeDocument/2006/relationships/image" Target="../media/image14.jp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22407" y="591015"/>
            <a:ext cx="814357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i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Aspettando il Natale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19166" y="3217354"/>
            <a:ext cx="2073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Storia</a:t>
            </a:r>
            <a:r>
              <a:rPr lang="it-IT" sz="36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endParaRPr lang="it-IT" sz="3600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792354" y="3220982"/>
            <a:ext cx="3063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Geografia</a:t>
            </a:r>
            <a:endParaRPr lang="it-IT" sz="4000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87" y="1765175"/>
            <a:ext cx="5343757" cy="36195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3" y="4538766"/>
            <a:ext cx="1777986" cy="169181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007" y="4538766"/>
            <a:ext cx="1746715" cy="169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770665" y="19609"/>
            <a:ext cx="4491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La religione dei Sumeri</a:t>
            </a:r>
            <a:endParaRPr lang="it-IT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93956" y="615972"/>
            <a:ext cx="11228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lgerian" panose="04020705040A02060702" pitchFamily="82" charset="0"/>
              </a:rPr>
              <a:t>I Sumeri erano </a:t>
            </a:r>
            <a:r>
              <a:rPr lang="it-IT" sz="2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politeisti, </a:t>
            </a:r>
            <a:r>
              <a:rPr lang="it-IT" sz="2000" b="1" dirty="0" smtClean="0">
                <a:latin typeface="Algerian" panose="04020705040A02060702" pitchFamily="82" charset="0"/>
              </a:rPr>
              <a:t>cioè adoravano molti dei.</a:t>
            </a:r>
          </a:p>
          <a:p>
            <a:r>
              <a:rPr lang="it-IT" sz="2000" b="1" dirty="0" smtClean="0">
                <a:latin typeface="Algerian" panose="04020705040A02060702" pitchFamily="82" charset="0"/>
              </a:rPr>
              <a:t>I più importanti rappresentavano gli elementi della natura. </a:t>
            </a:r>
            <a:endParaRPr lang="it-IT" sz="2000" b="1" dirty="0">
              <a:latin typeface="Algerian" panose="04020705040A02060702" pitchFamily="8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53" y="1436755"/>
            <a:ext cx="1217747" cy="121774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0790" y="1436756"/>
            <a:ext cx="1039745" cy="121774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51975" y="2780012"/>
            <a:ext cx="1560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Anu</a:t>
            </a:r>
            <a:r>
              <a:rPr lang="it-IT" b="1" dirty="0" smtClean="0"/>
              <a:t> dio del cielo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611883" y="2783247"/>
            <a:ext cx="231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Inanna</a:t>
            </a:r>
            <a:r>
              <a:rPr lang="it-IT" b="1" dirty="0" smtClean="0"/>
              <a:t> dea dell’amore</a:t>
            </a:r>
            <a:endParaRPr lang="it-IT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53" y="1424968"/>
            <a:ext cx="1088372" cy="117645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126350" y="2609670"/>
            <a:ext cx="171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Enki</a:t>
            </a:r>
            <a:r>
              <a:rPr lang="it-IT" b="1" dirty="0" smtClean="0"/>
              <a:t> dio dell’acqua</a:t>
            </a:r>
            <a:endParaRPr lang="it-IT" b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5" y="1425085"/>
            <a:ext cx="2290740" cy="125591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9622956" y="2696600"/>
            <a:ext cx="118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Enlil</a:t>
            </a:r>
            <a:r>
              <a:rPr lang="it-IT" b="1" dirty="0" smtClean="0"/>
              <a:t> dio del vento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93956" y="3503510"/>
            <a:ext cx="10027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lgerian" panose="04020705040A02060702" pitchFamily="82" charset="0"/>
              </a:rPr>
              <a:t>I fedeli </a:t>
            </a:r>
            <a:r>
              <a:rPr lang="it-IT" sz="2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pregavano</a:t>
            </a:r>
            <a:r>
              <a:rPr lang="it-IT" sz="2000" b="1" dirty="0" smtClean="0">
                <a:latin typeface="Algerian" panose="04020705040A02060702" pitchFamily="82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 offrivano </a:t>
            </a:r>
            <a:r>
              <a:rPr lang="it-IT" sz="2000" b="1" dirty="0" smtClean="0">
                <a:latin typeface="Algerian" panose="04020705040A02060702" pitchFamily="82" charset="0"/>
              </a:rPr>
              <a:t>doni agli dei recandosi al </a:t>
            </a:r>
            <a:r>
              <a:rPr lang="it-IT" sz="2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tempio</a:t>
            </a:r>
            <a:r>
              <a:rPr lang="it-IT" sz="2000" b="1" dirty="0" smtClean="0">
                <a:latin typeface="Algerian" panose="04020705040A02060702" pitchFamily="82" charset="0"/>
              </a:rPr>
              <a:t> per ottenere la loro protezione.</a:t>
            </a:r>
            <a:endParaRPr lang="it-IT" sz="2000" b="1" dirty="0">
              <a:latin typeface="Algerian" panose="04020705040A02060702" pitchFamily="82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 flipH="1">
            <a:off x="893956" y="4371975"/>
            <a:ext cx="63900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lgerian" panose="04020705040A02060702" pitchFamily="82" charset="0"/>
              </a:rPr>
              <a:t>I Cristiani, a differenza dei Sumeri, sono </a:t>
            </a:r>
            <a:r>
              <a:rPr lang="it-IT" sz="2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monoteisti, </a:t>
            </a:r>
            <a:r>
              <a:rPr lang="it-IT" sz="2000" b="1" dirty="0" smtClean="0">
                <a:latin typeface="Algerian" panose="04020705040A02060702" pitchFamily="82" charset="0"/>
              </a:rPr>
              <a:t>cioè credono in un unico e solo Dio. Dio non ha mandato solo i profeti a diffondere la sua Parola ma ha inviato sulla Terra addirittura suo figlio, Gesù Cristo. Tra pochi giorni a </a:t>
            </a:r>
            <a:r>
              <a:rPr lang="it-IT" sz="2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Natale </a:t>
            </a:r>
            <a:r>
              <a:rPr lang="it-IT" sz="2000" b="1" dirty="0" smtClean="0">
                <a:latin typeface="Algerian" panose="04020705040A02060702" pitchFamily="82" charset="0"/>
              </a:rPr>
              <a:t>celebreremo la nascita di Gesù a Betlemme.</a:t>
            </a:r>
            <a:endParaRPr lang="it-IT" sz="2000" b="1" dirty="0">
              <a:latin typeface="Algerian" panose="04020705040A02060702" pitchFamily="82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52" y="4289976"/>
            <a:ext cx="3310413" cy="212883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2" y="-68156"/>
            <a:ext cx="1149035" cy="820411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965" y="0"/>
            <a:ext cx="1149035" cy="820411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02760" y="18415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0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2" y="-68156"/>
            <a:ext cx="1149035" cy="82041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2" y="409355"/>
            <a:ext cx="4197211" cy="5420377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98" y="409355"/>
            <a:ext cx="4167615" cy="5420377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966" y="0"/>
            <a:ext cx="987110" cy="820411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31721" y="26223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2" y="-68156"/>
            <a:ext cx="1149035" cy="82041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43075" y="350175"/>
            <a:ext cx="3897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O</a:t>
            </a:r>
            <a:r>
              <a:rPr lang="it-IT" sz="4000" b="1" dirty="0" smtClean="0">
                <a:solidFill>
                  <a:srgbClr val="FF0000"/>
                </a:solidFill>
              </a:rPr>
              <a:t>rientamento</a:t>
            </a:r>
            <a:endParaRPr lang="it-IT" sz="4000" b="1" dirty="0">
              <a:solidFill>
                <a:srgbClr val="FF0000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>
            <a:off x="844858" y="1310702"/>
            <a:ext cx="1385888" cy="10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26672" y="2597332"/>
            <a:ext cx="1788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Topologico</a:t>
            </a:r>
            <a:endParaRPr lang="it-IT" sz="2800" b="1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3893770" y="1310702"/>
            <a:ext cx="1171604" cy="10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408953" y="2406827"/>
            <a:ext cx="2091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</a:t>
            </a:r>
            <a:r>
              <a:rPr lang="it-IT" sz="2800" b="1" dirty="0" smtClean="0"/>
              <a:t>stronomico</a:t>
            </a:r>
            <a:endParaRPr lang="it-IT" sz="2800" b="1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3162095" y="1310702"/>
            <a:ext cx="0" cy="1771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011460" y="3428360"/>
            <a:ext cx="2301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Con strumenti</a:t>
            </a:r>
            <a:endParaRPr lang="it-IT" sz="2800" b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739" y="3075498"/>
            <a:ext cx="1473696" cy="876082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011460" y="4097746"/>
            <a:ext cx="1882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it-IT" dirty="0" smtClean="0"/>
              <a:t>con la bussola</a:t>
            </a:r>
          </a:p>
          <a:p>
            <a:pPr marL="342900" indent="-342900">
              <a:buFont typeface="+mj-lt"/>
              <a:buAutoNum type="alphaLcPeriod"/>
            </a:pPr>
            <a:r>
              <a:rPr lang="it-IT" dirty="0"/>
              <a:t>c</a:t>
            </a:r>
            <a:r>
              <a:rPr lang="it-IT" dirty="0" smtClean="0"/>
              <a:t>on una carta </a:t>
            </a:r>
          </a:p>
          <a:p>
            <a:pPr marL="342900" indent="-342900">
              <a:buFont typeface="+mj-lt"/>
              <a:buAutoNum type="alphaLcPeriod"/>
            </a:pPr>
            <a:r>
              <a:rPr lang="it-IT" dirty="0"/>
              <a:t>c</a:t>
            </a:r>
            <a:r>
              <a:rPr lang="it-IT" dirty="0" smtClean="0"/>
              <a:t>on il GPS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9" y="5021076"/>
            <a:ext cx="1360953" cy="1360953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40" y="4529138"/>
            <a:ext cx="1418339" cy="167163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60" y="5364956"/>
            <a:ext cx="1822258" cy="1246808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7771491" y="3120552"/>
            <a:ext cx="42083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Anche i Re Magi furono guidati dagli </a:t>
            </a:r>
          </a:p>
          <a:p>
            <a:r>
              <a:rPr lang="it-IT" sz="3200" b="1" dirty="0"/>
              <a:t>a</a:t>
            </a:r>
            <a:r>
              <a:rPr lang="it-IT" sz="3200" b="1" dirty="0" smtClean="0"/>
              <a:t>stri: una stella cometa li guidò verso</a:t>
            </a:r>
          </a:p>
          <a:p>
            <a:r>
              <a:rPr lang="it-IT" sz="3200" b="1" dirty="0" smtClean="0"/>
              <a:t>Il luogo in cui venne alla luce Cristo</a:t>
            </a:r>
            <a:r>
              <a:rPr lang="it-IT" sz="3200" dirty="0" smtClean="0"/>
              <a:t>.</a:t>
            </a:r>
            <a:endParaRPr lang="it-IT" sz="3200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91" y="752255"/>
            <a:ext cx="2867025" cy="1931195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585" y="0"/>
            <a:ext cx="1149035" cy="820411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4038599"/>
            <a:ext cx="461963" cy="461963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237509" y="350174"/>
            <a:ext cx="457561" cy="457561"/>
          </a:xfrm>
          <a:prstGeom prst="rect">
            <a:avLst/>
          </a:prstGeo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237510" y="1058060"/>
            <a:ext cx="483410" cy="461059"/>
          </a:xfrm>
          <a:prstGeom prst="rect">
            <a:avLst/>
          </a:prstGeom>
        </p:spPr>
      </p:pic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222611" y="1796093"/>
            <a:ext cx="539018" cy="4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5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78" y="397488"/>
            <a:ext cx="4286288" cy="606302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88" y="397488"/>
            <a:ext cx="4286288" cy="606302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2" y="-68156"/>
            <a:ext cx="1149035" cy="82041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2" y="-12718"/>
            <a:ext cx="1149035" cy="82041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02" y="0"/>
            <a:ext cx="1149035" cy="82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86300" y="942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b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33" y="1460811"/>
            <a:ext cx="5296829" cy="486654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21065" y="443425"/>
            <a:ext cx="7515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Le coordinate geografiche</a:t>
            </a:r>
            <a:endParaRPr lang="it-IT" sz="4000" b="1" dirty="0">
              <a:solidFill>
                <a:schemeClr val="accent5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2" y="-12718"/>
            <a:ext cx="1149035" cy="82041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312" y="122564"/>
            <a:ext cx="1149035" cy="820411"/>
          </a:xfrm>
          <a:prstGeom prst="rect">
            <a:avLst/>
          </a:prstGeom>
        </p:spPr>
      </p:pic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3112" y="31018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3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3" y="1078657"/>
            <a:ext cx="4215161" cy="539021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416" y="1078657"/>
            <a:ext cx="5234094" cy="539021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2" y="-12718"/>
            <a:ext cx="1149035" cy="82041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692" y="0"/>
            <a:ext cx="1149035" cy="82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07911" y="124178"/>
            <a:ext cx="92230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Quest’anno non sarà il solito Natale…..ma io ti auguro di cogliere il  lato positivo delle cose</a:t>
            </a:r>
          </a:p>
          <a:p>
            <a:pPr algn="ctr"/>
            <a:r>
              <a:rPr lang="it-IT" sz="3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 anche in questo periodo triste e difficile e </a:t>
            </a:r>
          </a:p>
          <a:p>
            <a:pPr algn="ctr"/>
            <a:r>
              <a:rPr lang="it-IT" sz="3600" dirty="0">
                <a:solidFill>
                  <a:srgbClr val="FF0000"/>
                </a:solidFill>
                <a:latin typeface="Algerian" panose="04020705040A02060702" pitchFamily="82" charset="0"/>
              </a:rPr>
              <a:t>di trascorrere insieme alla tua famiglia delle feste serene.</a:t>
            </a:r>
          </a:p>
          <a:p>
            <a:endParaRPr lang="it-IT" sz="36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711" y="4158659"/>
            <a:ext cx="4962525" cy="253000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2" y="-12718"/>
            <a:ext cx="1149035" cy="82041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" y="0"/>
            <a:ext cx="1149035" cy="82041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655" y="0"/>
            <a:ext cx="1149035" cy="82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194</Words>
  <Application>Microsoft Office PowerPoint</Application>
  <PresentationFormat>Widescreen</PresentationFormat>
  <Paragraphs>26</Paragraphs>
  <Slides>8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 Casa</dc:creator>
  <cp:lastModifiedBy>Pc Casa</cp:lastModifiedBy>
  <cp:revision>45</cp:revision>
  <dcterms:created xsi:type="dcterms:W3CDTF">2020-12-16T16:48:24Z</dcterms:created>
  <dcterms:modified xsi:type="dcterms:W3CDTF">2020-12-21T20:16:08Z</dcterms:modified>
</cp:coreProperties>
</file>