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AC7B-6CE5-4406-9127-8DD45E8AA7AE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72BC-4C14-42A0-A7EB-0CE305117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73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AC7B-6CE5-4406-9127-8DD45E8AA7AE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72BC-4C14-42A0-A7EB-0CE305117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53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AC7B-6CE5-4406-9127-8DD45E8AA7AE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72BC-4C14-42A0-A7EB-0CE305117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07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AC7B-6CE5-4406-9127-8DD45E8AA7AE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72BC-4C14-42A0-A7EB-0CE305117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99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AC7B-6CE5-4406-9127-8DD45E8AA7AE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72BC-4C14-42A0-A7EB-0CE305117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25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AC7B-6CE5-4406-9127-8DD45E8AA7AE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72BC-4C14-42A0-A7EB-0CE305117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216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AC7B-6CE5-4406-9127-8DD45E8AA7AE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72BC-4C14-42A0-A7EB-0CE305117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04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AC7B-6CE5-4406-9127-8DD45E8AA7AE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72BC-4C14-42A0-A7EB-0CE305117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49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AC7B-6CE5-4406-9127-8DD45E8AA7AE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72BC-4C14-42A0-A7EB-0CE305117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58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AC7B-6CE5-4406-9127-8DD45E8AA7AE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72BC-4C14-42A0-A7EB-0CE305117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2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AC7B-6CE5-4406-9127-8DD45E8AA7AE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72BC-4C14-42A0-A7EB-0CE305117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9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4AC7B-6CE5-4406-9127-8DD45E8AA7AE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F72BC-4C14-42A0-A7EB-0CE305117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0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6.wma"/><Relationship Id="rId7" Type="http://schemas.openxmlformats.org/officeDocument/2006/relationships/image" Target="../media/image11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wm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61240" y="281284"/>
            <a:ext cx="51267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I Sumeri</a:t>
            </a:r>
            <a:endParaRPr lang="it-IT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7" y="407906"/>
            <a:ext cx="3048000" cy="20288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193381" y="1921278"/>
            <a:ext cx="5129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Le attività:</a:t>
            </a:r>
            <a:endParaRPr lang="it-IT" sz="4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193381" y="2576387"/>
            <a:ext cx="30003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 smtClean="0"/>
              <a:t>Agricoltura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 smtClean="0"/>
              <a:t>Allevamento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 smtClean="0"/>
              <a:t>Pesca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 smtClean="0"/>
              <a:t>Artigianato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 smtClean="0"/>
              <a:t>Commercio</a:t>
            </a:r>
            <a:endParaRPr lang="it-IT" sz="2800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413" y="2136510"/>
            <a:ext cx="2743200" cy="158964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738" y="4679027"/>
            <a:ext cx="2552050" cy="187575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1681" y="2961004"/>
            <a:ext cx="1844518" cy="116031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00" y="5186363"/>
            <a:ext cx="1819289" cy="136842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19" y="4683122"/>
            <a:ext cx="2186671" cy="1871662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88231" y="33492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9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2" y="1650380"/>
            <a:ext cx="7919026" cy="493999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03202" y="423746"/>
            <a:ext cx="5426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Le città stato</a:t>
            </a:r>
            <a:endParaRPr lang="it-IT" sz="5400" b="1" dirty="0">
              <a:solidFill>
                <a:schemeClr val="accent5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50244" y="3369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4" y="501805"/>
            <a:ext cx="7493621" cy="5965902"/>
          </a:xfrm>
          <a:prstGeom prst="rect">
            <a:avLst/>
          </a:prstGeom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94126" y="3302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24108" y="691374"/>
            <a:ext cx="9965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Completa il testo con le parole elencate</a:t>
            </a:r>
          </a:p>
          <a:p>
            <a:r>
              <a:rPr lang="it-IT" sz="2800" dirty="0" smtClean="0"/>
              <a:t>Schiavi- artigiani- soldati- mercanti-pastori- sacerdoti- re- contadini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14039" y="2264523"/>
            <a:ext cx="99460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Il………………governava la città: era giudice supremo, capo religioso e capo dell’esercito.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I………………........... celebravano i riti religiosi.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I………………………..difendevano la città.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Gli………………………….producevano utensili, vasi, tessuti, gioielli.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I……………………………..barattavano le merci con le città-stato vicine.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I……………………………..lavoravano nei campi e i………………………….. allevavano il bestiame.</a:t>
            </a: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Gli………………………..erano prigionieri di guerra e svolgevano i lavori più faticosi.</a:t>
            </a:r>
          </a:p>
        </p:txBody>
      </p:sp>
    </p:spTree>
    <p:extLst>
      <p:ext uri="{BB962C8B-B14F-4D97-AF65-F5344CB8AC3E}">
        <p14:creationId xmlns:p14="http://schemas.microsoft.com/office/powerpoint/2010/main" val="263104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34937" y="156117"/>
            <a:ext cx="45095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geografia</a:t>
            </a:r>
            <a:endParaRPr lang="it-IT" sz="60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83027" y="1561171"/>
            <a:ext cx="4461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Tabelle e grafici</a:t>
            </a:r>
            <a:endParaRPr lang="it-IT" sz="3600" b="1" dirty="0">
              <a:solidFill>
                <a:schemeClr val="accent5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42401" y="2754351"/>
            <a:ext cx="1542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/>
              <a:t>T</a:t>
            </a:r>
            <a:r>
              <a:rPr lang="it-IT" sz="3600" b="1" dirty="0" smtClean="0"/>
              <a:t>abella</a:t>
            </a:r>
            <a:endParaRPr lang="it-IT" sz="3600" b="1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426"/>
              </p:ext>
            </p:extLst>
          </p:nvPr>
        </p:nvGraphicFramePr>
        <p:xfrm>
          <a:off x="1725721" y="3719344"/>
          <a:ext cx="8128000" cy="2503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500607">
                <a:tc>
                  <a:txBody>
                    <a:bodyPr/>
                    <a:lstStyle/>
                    <a:p>
                      <a:r>
                        <a:rPr lang="it-IT" dirty="0" smtClean="0"/>
                        <a:t>MONTE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ALTEZZA</a:t>
                      </a:r>
                      <a:endParaRPr lang="it-IT" dirty="0"/>
                    </a:p>
                  </a:txBody>
                  <a:tcPr/>
                </a:tc>
              </a:tr>
              <a:tr h="500607">
                <a:tc>
                  <a:txBody>
                    <a:bodyPr/>
                    <a:lstStyle/>
                    <a:p>
                      <a:r>
                        <a:rPr lang="it-IT" dirty="0" smtClean="0"/>
                        <a:t>Monte Bianco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4.807 m</a:t>
                      </a:r>
                      <a:endParaRPr lang="it-IT" dirty="0"/>
                    </a:p>
                  </a:txBody>
                  <a:tcPr/>
                </a:tc>
              </a:tr>
              <a:tr h="500607">
                <a:tc>
                  <a:txBody>
                    <a:bodyPr/>
                    <a:lstStyle/>
                    <a:p>
                      <a:r>
                        <a:rPr lang="it-IT" dirty="0" smtClean="0"/>
                        <a:t>Monte Rosa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4.637 m</a:t>
                      </a:r>
                      <a:endParaRPr lang="it-IT" dirty="0"/>
                    </a:p>
                  </a:txBody>
                  <a:tcPr/>
                </a:tc>
              </a:tr>
              <a:tr h="500607">
                <a:tc>
                  <a:txBody>
                    <a:bodyPr/>
                    <a:lstStyle/>
                    <a:p>
                      <a:r>
                        <a:rPr lang="it-IT" dirty="0" smtClean="0"/>
                        <a:t>Cervino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4.478 m</a:t>
                      </a:r>
                      <a:endParaRPr lang="it-IT" dirty="0"/>
                    </a:p>
                  </a:txBody>
                  <a:tcPr/>
                </a:tc>
              </a:tr>
              <a:tr h="500607">
                <a:tc>
                  <a:txBody>
                    <a:bodyPr/>
                    <a:lstStyle/>
                    <a:p>
                      <a:r>
                        <a:rPr lang="it-IT" dirty="0" smtClean="0"/>
                        <a:t>Gran Paradiso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4.061</a:t>
                      </a:r>
                      <a:r>
                        <a:rPr lang="it-IT" baseline="0" dirty="0" smtClean="0"/>
                        <a:t> m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96615" y="27910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2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5102104" y="140721"/>
            <a:ext cx="2231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/>
              <a:t>GRAFICI</a:t>
            </a:r>
            <a:endParaRPr lang="it-IT" sz="4800" b="1" dirty="0"/>
          </a:p>
        </p:txBody>
      </p:sp>
      <p:pic>
        <p:nvPicPr>
          <p:cNvPr id="1026" name="Picture 2" descr="https://www.schededigeografia.net/cartografia/immagini_cartografia/aerogramma%20circola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4" y="1293721"/>
            <a:ext cx="3133725" cy="208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271093" y="2196790"/>
            <a:ext cx="2671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Arial Black" panose="020B0A04020102020204" pitchFamily="34" charset="0"/>
              </a:rPr>
              <a:t>areogramma</a:t>
            </a:r>
            <a:endParaRPr lang="it-IT" sz="2800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istogram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4" y="4180579"/>
            <a:ext cx="3133725" cy="211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5374888" y="4805143"/>
            <a:ext cx="285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rial Black" panose="020B0A04020102020204" pitchFamily="34" charset="0"/>
              </a:rPr>
              <a:t>istogramma</a:t>
            </a:r>
            <a:endParaRPr lang="it-IT" sz="2800" dirty="0">
              <a:latin typeface="Arial Black" panose="020B0A04020102020204" pitchFamily="34" charset="0"/>
            </a:endParaRPr>
          </a:p>
        </p:txBody>
      </p:sp>
      <p:pic>
        <p:nvPicPr>
          <p:cNvPr id="1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49883" y="2196790"/>
            <a:ext cx="609600" cy="609600"/>
          </a:xfrm>
          <a:prstGeom prst="rect">
            <a:avLst/>
          </a:prstGeom>
        </p:spPr>
      </p:pic>
      <p:pic>
        <p:nvPicPr>
          <p:cNvPr id="13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49883" y="47619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2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01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deogram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3" y="1500510"/>
            <a:ext cx="3747353" cy="323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508703" y="2953052"/>
            <a:ext cx="2627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Arial Black" panose="020B0A04020102020204" pitchFamily="34" charset="0"/>
              </a:rPr>
              <a:t>ideogramma</a:t>
            </a:r>
            <a:endParaRPr lang="it-IT" sz="2800" dirty="0">
              <a:latin typeface="Arial Black" panose="020B0A04020102020204" pitchFamily="34" charset="0"/>
            </a:endParaRPr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94127" y="29474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2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15672" y="547511"/>
            <a:ext cx="1038457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Esegui il seguente esercizio sul quaderno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201" y="1735132"/>
            <a:ext cx="11305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Scegli una tabella o un grafico a piacere e inserisci i seguenti dati</a:t>
            </a:r>
            <a:endParaRPr lang="it-IT" sz="3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57200" y="3232743"/>
            <a:ext cx="772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Come si recano a scuola i bambini della IV C ?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4114800"/>
            <a:ext cx="323659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8</a:t>
            </a:r>
            <a:r>
              <a:rPr lang="it-IT" sz="3200" dirty="0" smtClean="0">
                <a:solidFill>
                  <a:srgbClr val="FF0000"/>
                </a:solidFill>
              </a:rPr>
              <a:t> in auto</a:t>
            </a:r>
          </a:p>
          <a:p>
            <a:r>
              <a:rPr lang="it-IT" sz="3200" dirty="0" smtClean="0">
                <a:solidFill>
                  <a:srgbClr val="FF0000"/>
                </a:solidFill>
              </a:rPr>
              <a:t>5 a piedi</a:t>
            </a:r>
          </a:p>
          <a:p>
            <a:r>
              <a:rPr lang="it-IT" sz="3200" dirty="0" smtClean="0">
                <a:solidFill>
                  <a:srgbClr val="FF0000"/>
                </a:solidFill>
              </a:rPr>
              <a:t>2 in bici </a:t>
            </a:r>
          </a:p>
          <a:p>
            <a:r>
              <a:rPr lang="it-IT" sz="3200" dirty="0" smtClean="0">
                <a:solidFill>
                  <a:srgbClr val="FF0000"/>
                </a:solidFill>
              </a:rPr>
              <a:t>3 con lo scuolabus</a:t>
            </a:r>
            <a:endParaRPr lang="it-IT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025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172</Words>
  <Application>Microsoft Office PowerPoint</Application>
  <PresentationFormat>Widescreen</PresentationFormat>
  <Paragraphs>41</Paragraphs>
  <Slides>8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Algerian</vt:lpstr>
      <vt:lpstr>Arial</vt:lpstr>
      <vt:lpstr>Arial Black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 Casa</dc:creator>
  <cp:lastModifiedBy>Pc Casa</cp:lastModifiedBy>
  <cp:revision>35</cp:revision>
  <dcterms:created xsi:type="dcterms:W3CDTF">2020-12-01T23:58:26Z</dcterms:created>
  <dcterms:modified xsi:type="dcterms:W3CDTF">2020-12-02T19:09:12Z</dcterms:modified>
</cp:coreProperties>
</file>