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6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77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8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3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58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4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7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2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3E99-CB7A-4CC3-ABF3-1EAE927A2FDC}" type="datetimeFigureOut">
              <a:rPr lang="it-IT" smtClean="0"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D031-0FF8-4BF7-B79A-B4A39864E7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7" Type="http://schemas.openxmlformats.org/officeDocument/2006/relationships/image" Target="../media/image12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3414713"/>
            <a:ext cx="5114925" cy="29539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43337" y="257175"/>
            <a:ext cx="4342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i="1" dirty="0" smtClean="0">
                <a:solidFill>
                  <a:schemeClr val="accent1">
                    <a:lumMod val="75000"/>
                  </a:schemeClr>
                </a:solidFill>
              </a:rPr>
              <a:t>I Sumeri</a:t>
            </a:r>
            <a:endParaRPr lang="it-IT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2102931"/>
            <a:ext cx="4295774" cy="30119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1741058" y="2102931"/>
            <a:ext cx="521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>
                <a:solidFill>
                  <a:schemeClr val="accent1">
                    <a:lumMod val="75000"/>
                  </a:schemeClr>
                </a:solidFill>
              </a:rPr>
              <a:t>La ziqqurat</a:t>
            </a:r>
            <a:endParaRPr lang="it-IT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86193" y="5599199"/>
            <a:ext cx="366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>
                <a:solidFill>
                  <a:schemeClr val="accent1">
                    <a:lumMod val="75000"/>
                  </a:schemeClr>
                </a:solidFill>
              </a:rPr>
              <a:t>La musica</a:t>
            </a:r>
            <a:endParaRPr lang="it-IT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43313" y="314325"/>
            <a:ext cx="5081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La ziqqurat</a:t>
            </a:r>
            <a:endParaRPr lang="it-IT" sz="6000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75" y="4255975"/>
            <a:ext cx="2280426" cy="19162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6" y="1329988"/>
            <a:ext cx="2143124" cy="1859926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1987" y="3494714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557303"/>
            <a:ext cx="6372225" cy="496057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417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178" y="1882562"/>
            <a:ext cx="5857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https://www.youtube.com/watch?v=GOZoc-v77Mc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8000" y="3096"/>
            <a:ext cx="3763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avere più informazioni sulla ziqqurat collegati ai seguenti indirizzi: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8178" y="2862251"/>
            <a:ext cx="555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https://www.youtube.com/watch?v=0UqaAkYjF9s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3" y="192957"/>
            <a:ext cx="5397190" cy="64754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3841940"/>
            <a:ext cx="2749283" cy="22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37" y="1770034"/>
            <a:ext cx="4543425" cy="2705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39467" y="288279"/>
            <a:ext cx="10487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La musica in </a:t>
            </a:r>
            <a:r>
              <a:rPr lang="it-IT" sz="60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mesopotamia</a:t>
            </a:r>
            <a:endParaRPr lang="it-IT" sz="6000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3449" y="5486400"/>
            <a:ext cx="609600" cy="609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" y="3785734"/>
            <a:ext cx="3139688" cy="20054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56" y="2483556"/>
            <a:ext cx="2008182" cy="30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2268" y="4815418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4" y="2457450"/>
            <a:ext cx="5689600" cy="3200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8310" y="508000"/>
            <a:ext cx="11462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Inno di </a:t>
            </a:r>
            <a:r>
              <a:rPr lang="it-IT" sz="4400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</a:t>
            </a:r>
            <a:r>
              <a:rPr lang="it-IT" sz="44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urrian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a </a:t>
            </a:r>
            <a:r>
              <a:rPr lang="it-IT" sz="4400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N</a:t>
            </a:r>
            <a:r>
              <a:rPr lang="it-IT" sz="4400" b="1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ikkal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: la più antica notazione musicale del mondo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2268" y="2966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43</Words>
  <Application>Microsoft Office PowerPoint</Application>
  <PresentationFormat>Widescreen</PresentationFormat>
  <Paragraphs>9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30</cp:revision>
  <dcterms:created xsi:type="dcterms:W3CDTF">2020-12-09T16:13:34Z</dcterms:created>
  <dcterms:modified xsi:type="dcterms:W3CDTF">2020-12-09T23:05:47Z</dcterms:modified>
</cp:coreProperties>
</file>