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 Casa" initials="PC" lastIdx="0" clrIdx="0">
    <p:extLst>
      <p:ext uri="{19B8F6BF-5375-455C-9EA6-DF929625EA0E}">
        <p15:presenceInfo xmlns:p15="http://schemas.microsoft.com/office/powerpoint/2012/main" userId="Pc Cas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7BA7-0B4C-4FD5-9AA5-A6FD0CADA65D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E871-8ADA-4544-9607-7E562464A0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938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7BA7-0B4C-4FD5-9AA5-A6FD0CADA65D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E871-8ADA-4544-9607-7E562464A0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3075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7BA7-0B4C-4FD5-9AA5-A6FD0CADA65D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E871-8ADA-4544-9607-7E562464A0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8139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7BA7-0B4C-4FD5-9AA5-A6FD0CADA65D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E871-8ADA-4544-9607-7E562464A0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6383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7BA7-0B4C-4FD5-9AA5-A6FD0CADA65D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E871-8ADA-4544-9607-7E562464A0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9040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7BA7-0B4C-4FD5-9AA5-A6FD0CADA65D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E871-8ADA-4544-9607-7E562464A0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0739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7BA7-0B4C-4FD5-9AA5-A6FD0CADA65D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E871-8ADA-4544-9607-7E562464A0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164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7BA7-0B4C-4FD5-9AA5-A6FD0CADA65D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E871-8ADA-4544-9607-7E562464A0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1040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7BA7-0B4C-4FD5-9AA5-A6FD0CADA65D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E871-8ADA-4544-9607-7E562464A0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4497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7BA7-0B4C-4FD5-9AA5-A6FD0CADA65D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E871-8ADA-4544-9607-7E562464A0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685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7BA7-0B4C-4FD5-9AA5-A6FD0CADA65D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5E871-8ADA-4544-9607-7E562464A0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2783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27BA7-0B4C-4FD5-9AA5-A6FD0CADA65D}" type="datetimeFigureOut">
              <a:rPr lang="it-IT" smtClean="0"/>
              <a:t>01/12/2020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5E871-8ADA-4544-9607-7E562464A0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645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media" Target="../media/media3.wma"/><Relationship Id="rId7" Type="http://schemas.openxmlformats.org/officeDocument/2006/relationships/image" Target="../media/image7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8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m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5" Type="http://schemas.openxmlformats.org/officeDocument/2006/relationships/image" Target="../media/image7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75" y="716885"/>
            <a:ext cx="10058400" cy="209397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231" y="3443288"/>
            <a:ext cx="4303930" cy="304323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7275" y="4402014"/>
            <a:ext cx="2295490" cy="149980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627" y="4079711"/>
            <a:ext cx="2360048" cy="182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10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" y="2090877"/>
            <a:ext cx="4200525" cy="445770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601" y="2214563"/>
            <a:ext cx="5715798" cy="2038635"/>
          </a:xfrm>
          <a:prstGeom prst="rect">
            <a:avLst/>
          </a:prstGeom>
        </p:spPr>
      </p:pic>
      <p:sp>
        <p:nvSpPr>
          <p:cNvPr id="4" name="Fumetto 3 3"/>
          <p:cNvSpPr/>
          <p:nvPr/>
        </p:nvSpPr>
        <p:spPr>
          <a:xfrm>
            <a:off x="1000125" y="771526"/>
            <a:ext cx="5357813" cy="144303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b="1" dirty="0" smtClean="0"/>
              <a:t>Personal </a:t>
            </a:r>
            <a:r>
              <a:rPr lang="it-IT" sz="3600" b="1" dirty="0" err="1" smtClean="0"/>
              <a:t>pronouns</a:t>
            </a:r>
            <a:endParaRPr lang="it-IT" sz="3600" b="1" dirty="0"/>
          </a:p>
        </p:txBody>
      </p:sp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48713" y="52009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1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65" y="1604722"/>
            <a:ext cx="1751523" cy="1383804"/>
          </a:xfrm>
          <a:prstGeom prst="rect">
            <a:avLst/>
          </a:prstGeom>
        </p:spPr>
      </p:pic>
      <p:sp>
        <p:nvSpPr>
          <p:cNvPr id="3" name="Nuvola 2"/>
          <p:cNvSpPr/>
          <p:nvPr/>
        </p:nvSpPr>
        <p:spPr>
          <a:xfrm>
            <a:off x="3350592" y="1411154"/>
            <a:ext cx="1906858" cy="107051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Who’s</a:t>
            </a:r>
            <a:r>
              <a:rPr lang="it-IT" dirty="0" smtClean="0"/>
              <a:t> </a:t>
            </a:r>
            <a:r>
              <a:rPr lang="it-IT" dirty="0" err="1" smtClean="0"/>
              <a:t>this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4" name="Nuvola 3"/>
          <p:cNvSpPr/>
          <p:nvPr/>
        </p:nvSpPr>
        <p:spPr>
          <a:xfrm>
            <a:off x="6094054" y="1411154"/>
            <a:ext cx="1934737" cy="107051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Paul.</a:t>
            </a:r>
            <a:endParaRPr lang="it-IT" dirty="0"/>
          </a:p>
        </p:txBody>
      </p:sp>
      <p:sp>
        <p:nvSpPr>
          <p:cNvPr id="5" name="Nuvola 4"/>
          <p:cNvSpPr/>
          <p:nvPr/>
        </p:nvSpPr>
        <p:spPr>
          <a:xfrm>
            <a:off x="3450604" y="2804530"/>
            <a:ext cx="1996068" cy="67464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How </a:t>
            </a:r>
            <a:r>
              <a:rPr lang="it-IT" dirty="0" err="1" smtClean="0"/>
              <a:t>old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he?</a:t>
            </a:r>
            <a:endParaRPr lang="it-IT" dirty="0"/>
          </a:p>
        </p:txBody>
      </p:sp>
      <p:sp>
        <p:nvSpPr>
          <p:cNvPr id="6" name="Nuvola 5"/>
          <p:cNvSpPr/>
          <p:nvPr/>
        </p:nvSpPr>
        <p:spPr>
          <a:xfrm>
            <a:off x="6094054" y="2771076"/>
            <a:ext cx="2085278" cy="71925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He’s</a:t>
            </a:r>
            <a:r>
              <a:rPr lang="it-IT" dirty="0" smtClean="0"/>
              <a:t> </a:t>
            </a:r>
            <a:r>
              <a:rPr lang="it-IT" dirty="0" err="1" smtClean="0"/>
              <a:t>three</a:t>
            </a:r>
            <a:r>
              <a:rPr lang="it-IT" dirty="0"/>
              <a:t>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345489" y="377014"/>
            <a:ext cx="390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err="1" smtClean="0">
                <a:solidFill>
                  <a:srgbClr val="FF0000"/>
                </a:solidFill>
              </a:rPr>
              <a:t>Remember</a:t>
            </a:r>
            <a:endParaRPr lang="it-IT" sz="4400" b="1" dirty="0">
              <a:solidFill>
                <a:srgbClr val="FF0000"/>
              </a:solidFill>
            </a:endParaRPr>
          </a:p>
        </p:txBody>
      </p:sp>
      <p:pic>
        <p:nvPicPr>
          <p:cNvPr id="8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05381" y="2176871"/>
            <a:ext cx="609600" cy="60960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81" y="4404731"/>
            <a:ext cx="1428889" cy="2116873"/>
          </a:xfrm>
          <a:prstGeom prst="rect">
            <a:avLst/>
          </a:prstGeom>
        </p:spPr>
      </p:pic>
      <p:sp>
        <p:nvSpPr>
          <p:cNvPr id="10" name="Nuvola 9"/>
          <p:cNvSpPr/>
          <p:nvPr/>
        </p:nvSpPr>
        <p:spPr>
          <a:xfrm>
            <a:off x="3697985" y="4304370"/>
            <a:ext cx="1295007" cy="74713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Who’s</a:t>
            </a:r>
            <a:r>
              <a:rPr lang="it-IT" dirty="0" smtClean="0"/>
              <a:t> </a:t>
            </a:r>
            <a:r>
              <a:rPr lang="it-IT" dirty="0" err="1" smtClean="0"/>
              <a:t>this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11" name="Nuvola 10"/>
          <p:cNvSpPr/>
          <p:nvPr/>
        </p:nvSpPr>
        <p:spPr>
          <a:xfrm>
            <a:off x="6300089" y="4226312"/>
            <a:ext cx="1561521" cy="99245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Lola.</a:t>
            </a:r>
            <a:endParaRPr lang="it-IT" dirty="0"/>
          </a:p>
        </p:txBody>
      </p:sp>
      <p:sp>
        <p:nvSpPr>
          <p:cNvPr id="12" name="Nuvola 11"/>
          <p:cNvSpPr/>
          <p:nvPr/>
        </p:nvSpPr>
        <p:spPr>
          <a:xfrm>
            <a:off x="3823820" y="5709424"/>
            <a:ext cx="1249635" cy="104635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How </a:t>
            </a:r>
            <a:r>
              <a:rPr lang="it-IT" dirty="0" err="1" smtClean="0"/>
              <a:t>old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she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13" name="Nuvola 12"/>
          <p:cNvSpPr/>
          <p:nvPr/>
        </p:nvSpPr>
        <p:spPr>
          <a:xfrm>
            <a:off x="6450718" y="5563528"/>
            <a:ext cx="1371950" cy="109281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She’s</a:t>
            </a:r>
            <a:r>
              <a:rPr lang="it-IT" dirty="0" smtClean="0"/>
              <a:t> </a:t>
            </a:r>
            <a:r>
              <a:rPr lang="it-IT" dirty="0" err="1" smtClean="0"/>
              <a:t>six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14" name="Segnale acust. registr.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27942" y="51583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5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3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668403" y="183645"/>
            <a:ext cx="44380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smtClean="0">
                <a:solidFill>
                  <a:schemeClr val="accent5"/>
                </a:solidFill>
              </a:rPr>
              <a:t>How are </a:t>
            </a:r>
            <a:r>
              <a:rPr lang="it-IT" sz="4000" b="1" dirty="0" err="1" smtClean="0">
                <a:solidFill>
                  <a:schemeClr val="accent5"/>
                </a:solidFill>
              </a:rPr>
              <a:t>you</a:t>
            </a:r>
            <a:r>
              <a:rPr lang="it-IT" sz="4000" b="1" dirty="0" smtClean="0">
                <a:solidFill>
                  <a:schemeClr val="accent5"/>
                </a:solidFill>
              </a:rPr>
              <a:t> </a:t>
            </a:r>
            <a:r>
              <a:rPr lang="it-IT" sz="4000" b="1" dirty="0" err="1" smtClean="0">
                <a:solidFill>
                  <a:schemeClr val="accent5"/>
                </a:solidFill>
              </a:rPr>
              <a:t>today</a:t>
            </a:r>
            <a:r>
              <a:rPr lang="it-IT" sz="4000" b="1" dirty="0" smtClean="0">
                <a:solidFill>
                  <a:schemeClr val="accent5"/>
                </a:solidFill>
              </a:rPr>
              <a:t>?</a:t>
            </a:r>
            <a:endParaRPr lang="it-IT" sz="4000" b="1" dirty="0">
              <a:solidFill>
                <a:schemeClr val="accent5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054709" y="3805706"/>
            <a:ext cx="2482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err="1" smtClean="0">
                <a:solidFill>
                  <a:schemeClr val="accent1"/>
                </a:solidFill>
              </a:rPr>
              <a:t>I’m</a:t>
            </a:r>
            <a:r>
              <a:rPr lang="it-IT" sz="3600" b="1" dirty="0" smtClean="0">
                <a:solidFill>
                  <a:schemeClr val="accent1"/>
                </a:solidFill>
              </a:rPr>
              <a:t> happy</a:t>
            </a:r>
            <a:endParaRPr lang="it-IT" sz="3600" b="1" dirty="0">
              <a:solidFill>
                <a:schemeClr val="accent1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127918" y="3805706"/>
            <a:ext cx="2018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err="1" smtClean="0">
                <a:solidFill>
                  <a:schemeClr val="accent1"/>
                </a:solidFill>
              </a:rPr>
              <a:t>I’m</a:t>
            </a:r>
            <a:r>
              <a:rPr lang="it-IT" sz="3600" b="1" dirty="0" smtClean="0">
                <a:solidFill>
                  <a:schemeClr val="accent1"/>
                </a:solidFill>
              </a:rPr>
              <a:t> </a:t>
            </a:r>
            <a:r>
              <a:rPr lang="it-IT" sz="3600" b="1" dirty="0" err="1" smtClean="0">
                <a:solidFill>
                  <a:schemeClr val="accent1"/>
                </a:solidFill>
              </a:rPr>
              <a:t>bored</a:t>
            </a:r>
            <a:endParaRPr lang="it-IT" sz="3600" b="1" dirty="0">
              <a:solidFill>
                <a:schemeClr val="accent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513" y="1467728"/>
            <a:ext cx="2109156" cy="141620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518" y="1511589"/>
            <a:ext cx="1561170" cy="137234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71" y="1467727"/>
            <a:ext cx="1980051" cy="141620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9201138" y="3805706"/>
            <a:ext cx="1704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err="1" smtClean="0">
                <a:solidFill>
                  <a:schemeClr val="accent1"/>
                </a:solidFill>
              </a:rPr>
              <a:t>I’m</a:t>
            </a:r>
            <a:r>
              <a:rPr lang="it-IT" sz="3600" b="1" dirty="0" smtClean="0">
                <a:solidFill>
                  <a:schemeClr val="accent1"/>
                </a:solidFill>
              </a:rPr>
              <a:t> </a:t>
            </a:r>
            <a:r>
              <a:rPr lang="it-IT" sz="3600" b="1" dirty="0" err="1" smtClean="0">
                <a:solidFill>
                  <a:schemeClr val="accent1"/>
                </a:solidFill>
              </a:rPr>
              <a:t>sad</a:t>
            </a:r>
            <a:endParaRPr lang="it-IT" sz="3600" b="1" dirty="0">
              <a:solidFill>
                <a:schemeClr val="accent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82998" y="3805706"/>
            <a:ext cx="217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err="1" smtClean="0">
                <a:solidFill>
                  <a:schemeClr val="accent1"/>
                </a:solidFill>
              </a:rPr>
              <a:t>I’m</a:t>
            </a:r>
            <a:r>
              <a:rPr lang="it-IT" sz="3600" b="1" dirty="0" smtClean="0">
                <a:solidFill>
                  <a:schemeClr val="accent1"/>
                </a:solidFill>
              </a:rPr>
              <a:t> </a:t>
            </a:r>
            <a:r>
              <a:rPr lang="it-IT" sz="3600" b="1" dirty="0" err="1" smtClean="0">
                <a:solidFill>
                  <a:schemeClr val="accent1"/>
                </a:solidFill>
              </a:rPr>
              <a:t>tired</a:t>
            </a:r>
            <a:endParaRPr lang="it-IT" sz="3600" b="1" dirty="0">
              <a:solidFill>
                <a:schemeClr val="accent1"/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134" y="1467727"/>
            <a:ext cx="1888734" cy="1416206"/>
          </a:xfrm>
          <a:prstGeom prst="rect">
            <a:avLst/>
          </a:prstGeom>
        </p:spPr>
      </p:pic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66371" y="52429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7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40" y="1326995"/>
            <a:ext cx="1616927" cy="144318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119" y="1106310"/>
            <a:ext cx="1860394" cy="188455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244" y="1232100"/>
            <a:ext cx="2338039" cy="163297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283" y="959209"/>
            <a:ext cx="3352800" cy="2178755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483736" y="3668971"/>
            <a:ext cx="2125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err="1" smtClean="0">
                <a:solidFill>
                  <a:schemeClr val="accent1"/>
                </a:solidFill>
              </a:rPr>
              <a:t>I’m</a:t>
            </a:r>
            <a:r>
              <a:rPr lang="it-IT" sz="3600" b="1" dirty="0" smtClean="0">
                <a:solidFill>
                  <a:schemeClr val="accent1"/>
                </a:solidFill>
              </a:rPr>
              <a:t> </a:t>
            </a:r>
            <a:r>
              <a:rPr lang="it-IT" sz="3600" b="1" dirty="0" err="1" smtClean="0">
                <a:solidFill>
                  <a:schemeClr val="accent1"/>
                </a:solidFill>
              </a:rPr>
              <a:t>sleepy</a:t>
            </a:r>
            <a:endParaRPr lang="it-IT" sz="3600" b="1" dirty="0">
              <a:solidFill>
                <a:schemeClr val="accent1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513392" y="3668970"/>
            <a:ext cx="1892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err="1" smtClean="0">
                <a:solidFill>
                  <a:schemeClr val="accent1"/>
                </a:solidFill>
              </a:rPr>
              <a:t>I’m</a:t>
            </a:r>
            <a:r>
              <a:rPr lang="it-IT" sz="3600" b="1" dirty="0" smtClean="0">
                <a:solidFill>
                  <a:schemeClr val="accent1"/>
                </a:solidFill>
              </a:rPr>
              <a:t> </a:t>
            </a:r>
            <a:r>
              <a:rPr lang="it-IT" sz="3600" b="1" dirty="0" err="1" smtClean="0">
                <a:solidFill>
                  <a:schemeClr val="accent1"/>
                </a:solidFill>
              </a:rPr>
              <a:t>great</a:t>
            </a:r>
            <a:endParaRPr lang="it-IT" sz="3600" b="1" dirty="0">
              <a:solidFill>
                <a:schemeClr val="accent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310008" y="3668970"/>
            <a:ext cx="1977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err="1" smtClean="0">
                <a:solidFill>
                  <a:schemeClr val="accent1"/>
                </a:solidFill>
              </a:rPr>
              <a:t>I’m</a:t>
            </a:r>
            <a:r>
              <a:rPr lang="it-IT" sz="3600" b="1" dirty="0" smtClean="0">
                <a:solidFill>
                  <a:schemeClr val="accent1"/>
                </a:solidFill>
              </a:rPr>
              <a:t> </a:t>
            </a:r>
            <a:r>
              <a:rPr lang="it-IT" sz="3600" b="1" dirty="0" err="1" smtClean="0">
                <a:solidFill>
                  <a:schemeClr val="accent1"/>
                </a:solidFill>
              </a:rPr>
              <a:t>angry</a:t>
            </a:r>
            <a:endParaRPr lang="it-IT" sz="3600" b="1" dirty="0">
              <a:solidFill>
                <a:schemeClr val="accent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9191904" y="3668969"/>
            <a:ext cx="2140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err="1" smtClean="0">
                <a:solidFill>
                  <a:schemeClr val="accent1"/>
                </a:solidFill>
              </a:rPr>
              <a:t>I’m</a:t>
            </a:r>
            <a:r>
              <a:rPr lang="it-IT" sz="3600" b="1" dirty="0" smtClean="0">
                <a:solidFill>
                  <a:schemeClr val="accent1"/>
                </a:solidFill>
              </a:rPr>
              <a:t> </a:t>
            </a:r>
            <a:r>
              <a:rPr lang="it-IT" sz="3600" b="1" dirty="0" err="1" smtClean="0">
                <a:solidFill>
                  <a:schemeClr val="accent1"/>
                </a:solidFill>
              </a:rPr>
              <a:t>scared</a:t>
            </a:r>
            <a:endParaRPr lang="it-IT" sz="3600" b="1" dirty="0">
              <a:solidFill>
                <a:schemeClr val="accent1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83736" y="5597912"/>
            <a:ext cx="66591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i="1" dirty="0" smtClean="0">
                <a:solidFill>
                  <a:srgbClr val="C00000"/>
                </a:solidFill>
              </a:rPr>
              <a:t>And </a:t>
            </a:r>
            <a:r>
              <a:rPr lang="it-IT" sz="4000" b="1" i="1" dirty="0" err="1" smtClean="0">
                <a:solidFill>
                  <a:srgbClr val="C00000"/>
                </a:solidFill>
              </a:rPr>
              <a:t>you</a:t>
            </a:r>
            <a:r>
              <a:rPr lang="it-IT" sz="4000" b="1" i="1" dirty="0" smtClean="0">
                <a:solidFill>
                  <a:srgbClr val="C00000"/>
                </a:solidFill>
              </a:rPr>
              <a:t>….</a:t>
            </a:r>
            <a:r>
              <a:rPr lang="it-IT" sz="4000" b="1" i="1" dirty="0" err="1" smtClean="0">
                <a:solidFill>
                  <a:srgbClr val="C00000"/>
                </a:solidFill>
              </a:rPr>
              <a:t>how</a:t>
            </a:r>
            <a:r>
              <a:rPr lang="it-IT" sz="4000" b="1" i="1" dirty="0" smtClean="0">
                <a:solidFill>
                  <a:srgbClr val="C00000"/>
                </a:solidFill>
              </a:rPr>
              <a:t> are </a:t>
            </a:r>
            <a:r>
              <a:rPr lang="it-IT" sz="4000" b="1" i="1" dirty="0" err="1" smtClean="0">
                <a:solidFill>
                  <a:srgbClr val="C00000"/>
                </a:solidFill>
              </a:rPr>
              <a:t>you</a:t>
            </a:r>
            <a:r>
              <a:rPr lang="it-IT" sz="4000" b="1" i="1" dirty="0" smtClean="0">
                <a:solidFill>
                  <a:srgbClr val="C00000"/>
                </a:solidFill>
              </a:rPr>
              <a:t> </a:t>
            </a:r>
            <a:r>
              <a:rPr lang="it-IT" sz="4000" b="1" i="1" dirty="0" err="1" smtClean="0">
                <a:solidFill>
                  <a:srgbClr val="C00000"/>
                </a:solidFill>
              </a:rPr>
              <a:t>today</a:t>
            </a:r>
            <a:r>
              <a:rPr lang="it-IT" sz="4000" b="1" i="1" dirty="0" smtClean="0">
                <a:solidFill>
                  <a:srgbClr val="C00000"/>
                </a:solidFill>
              </a:rPr>
              <a:t>?</a:t>
            </a:r>
            <a:endParaRPr lang="it-IT" sz="4000" b="1" i="1" dirty="0">
              <a:solidFill>
                <a:srgbClr val="C00000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142867" y="5870802"/>
            <a:ext cx="3709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C00000"/>
                </a:solidFill>
              </a:rPr>
              <a:t>……………………………………………..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87283" y="47975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0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918" y="159718"/>
            <a:ext cx="8979287" cy="4820918"/>
          </a:xfrm>
          <a:prstGeom prst="rect">
            <a:avLst/>
          </a:prstGeom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60961" y="56220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7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1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63</Words>
  <Application>Microsoft Office PowerPoint</Application>
  <PresentationFormat>Widescreen</PresentationFormat>
  <Paragraphs>21</Paragraphs>
  <Slides>6</Slides>
  <Notes>0</Notes>
  <HiddenSlides>0</HiddenSlides>
  <MMClips>6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 Casa</dc:creator>
  <cp:lastModifiedBy>Pc Casa</cp:lastModifiedBy>
  <cp:revision>23</cp:revision>
  <dcterms:created xsi:type="dcterms:W3CDTF">2020-11-30T17:42:44Z</dcterms:created>
  <dcterms:modified xsi:type="dcterms:W3CDTF">2020-12-01T12:10:29Z</dcterms:modified>
</cp:coreProperties>
</file>