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9" r:id="rId5"/>
    <p:sldId id="292" r:id="rId6"/>
    <p:sldId id="297" r:id="rId7"/>
    <p:sldId id="296" r:id="rId8"/>
    <p:sldId id="295" r:id="rId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274" autoAdjust="0"/>
  </p:normalViewPr>
  <p:slideViewPr>
    <p:cSldViewPr snapToGrid="0">
      <p:cViewPr varScale="1">
        <p:scale>
          <a:sx n="89" d="100"/>
          <a:sy n="89" d="100"/>
        </p:scale>
        <p:origin x="466" y="91"/>
      </p:cViewPr>
      <p:guideLst/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3872AA-5D99-46F1-B75E-7533E07389CB}" type="datetime1">
              <a:rPr lang="it-IT" smtClean="0"/>
              <a:t>17/12/2020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B318E6B-D9CD-45CD-808B-139FAEACD3E8}" type="datetime1">
              <a:rPr lang="it-IT" noProof="0" smtClean="0"/>
              <a:t>17/12/2020</a:t>
            </a:fld>
            <a:endParaRPr lang="it-IT" noProof="0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igura a mano libera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" name="Figura a mano libera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" name="Figura a mano libera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" name="Figura a mano libera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" name="Figura a mano libera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" name="Figura a mano libera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" name="Figura a mano libera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" name="Figura a mano libera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" name="Figura a mano libera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" name="Figura a mano libera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" name="Figura a mano libera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" name="Figura a mano libera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" name="Figura a mano libera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" name="Figura a mano libera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" name="Figura a mano libera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" name="Figura a mano libera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" name="Figura a mano libera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" name="Figura a mano libera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" name="Figura a mano libera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" name="Figura a mano libera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" name="Figura a mano libera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" name="Figura a mano libera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" name="Figura a mano libera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" name="Figura a mano libera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" name="Figura a mano libera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" name="Figura a mano libera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" name="Figura a mano libera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" name="Figura a mano libera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" name="Figura a mano libera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" name="Figura a mano libera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5" name="Figura a mano libera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6" name="Figura a mano libera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7" name="Figura a mano libera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8" name="Figura a mano libera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9" name="Figura a mano libera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40" name="Gruppo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igura a mano libera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" name="Figura a mano libera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" name="Figura a mano libera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" name="Figura a mano libera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8" name="Figura a mano libera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49" name="Figura a mano libera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grpSp>
        <p:nvGrpSpPr>
          <p:cNvPr id="50" name="Gruppo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igura a mano libera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2" name="Figura a mano libera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3" name="Figura a mano libera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4" name="Figura a mano libera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5" name="Figura a mano libera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6" name="Figura a mano libera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7" name="Figura a mano libera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8" name="Figura a mano libera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59" name="Figura a mano libera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60" name="Figura a mano libera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grpSp>
        <p:nvGrpSpPr>
          <p:cNvPr id="61" name="Gruppo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igura a mano libera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3" name="Figura a mano libera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4" name="Figura a mano libera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5" name="Figura a mano libera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6" name="Figura a mano libera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7" name="Figura a mano libera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8" name="Figura a mano libera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9" name="Figura a mano libera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0" name="Figura a mano libera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1" name="Figura a mano libera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2" name="Figura a mano libera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3" name="Figura a mano libera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4" name="Figura a mano libera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5" name="Figura a mano libera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6" name="Figura a mano libera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7" name="Figura a mano libera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8" name="Figura a mano libera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9" name="Figura a mano libera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0" name="Figura a mano libera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81" name="Gruppo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igura a mano libera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3" name="Figura a mano libera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4" name="Figura a mano libera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5" name="Figura a mano libera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6" name="Figura a mano libera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87" name="Gruppo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9" name="Figura a mano libera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0" name="Figura a mano libera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1" name="Figura a mano libera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2" name="Figura a mano libera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3" name="Figura a mano libera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94" name="Gruppo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igura a mano libera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6" name="Figura a mano libera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7" name="Figura a mano libera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8" name="Figura a mano libera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99" name="Gruppo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igura a mano libera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1" name="Figura a mano libera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2" name="Figura a mano libera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3" name="Figura a mano libera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4" name="Figura a mano libera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5" name="Figura a mano libera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106" name="Gruppo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igura a mano libera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8" name="Figura a mano libera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9" name="Figura a mano libera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0" name="Figura a mano libera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1" name="Figura a mano libera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2" name="Figura a mano libera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3" name="Figura a mano libera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4" name="Figura a mano libera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115" name="Figura a mano libera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116" name="Figura a mano libera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17" name="Gruppo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igura a mano libera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9" name="Figura a mano libera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0" name="Figura a mano libera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1" name="Figura a mano libera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2" name="Figura a mano libera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3" name="Figura a mano libera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4" name="Figura a mano libera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5" name="Figura a mano libera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6" name="Figura a mano libera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7" name="Figura a mano libera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8" name="Figura a mano libera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9" name="Figura a mano libera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0" name="Figura a mano libera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1" name="Figura a mano libera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2" name="Figura a mano libera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3" name="Figura a mano libera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4" name="Figura a mano libera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5" name="Figura a mano libera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6" name="Figura a mano libera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7" name="Figura a mano libera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8" name="Figura a mano libera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9" name="Figura a mano libera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0" name="Figura a mano libera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1" name="Figura a mano libera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2" name="Figura a mano libera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3" name="Figura a mano libera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4" name="Figura a mano libera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5" name="Figura a mano libera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146" name="Gruppo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igura a mano libera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8" name="Figura a mano libera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9" name="Figura a mano libera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0" name="Figura a mano libera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1" name="Figura a mano libera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2" name="Figura a mano libera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3" name="Figura a mano libera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4" name="Figura a mano libera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5" name="Figura a mano libera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6" name="Figura a mano libera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7" name="Figura a mano libera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8" name="Figura a mano libera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9" name="Figura a mano libera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0" name="Figura a mano libera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1" name="Figura a mano libera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2" name="Figura a mano libera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3" name="Figura a mano libera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4" name="Figura a mano libera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5" name="Figura a mano libera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6" name="Figura a mano libera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7" name="Figura a mano libera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8" name="Figura a mano libera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9" name="Figura a mano libera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0" name="Figura a mano libera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171" name="Gruppo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igura a mano libera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3" name="Figura a mano libera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4" name="Figura a mano libera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5" name="Figura a mano libera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6" name="Figura a mano libera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7" name="Figura a mano libera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8" name="Figura a mano libera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9" name="Figura a mano libera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03329" y="2476916"/>
            <a:ext cx="6916336" cy="2323917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0D9AB8-64FF-45F1-81F6-D9BCE5190691}" type="datetime1">
              <a:rPr lang="it-IT" noProof="0" smtClean="0"/>
              <a:t>17/12/2020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B52D8C-14CC-4D5C-99EC-BA836B50C72A}" type="datetime1">
              <a:rPr lang="it-IT" noProof="0" smtClean="0"/>
              <a:t>17/12/2020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E70E53-8063-4DB1-9420-5E60120C8A89}" type="datetime1">
              <a:rPr lang="it-IT" noProof="0" smtClean="0"/>
              <a:t>17/12/2020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A90F85-03B7-45FB-8B37-63CCA2584F4C}" type="datetime1">
              <a:rPr lang="it-IT" noProof="0" smtClean="0"/>
              <a:t>17/12/2020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A9EB2B-A60E-46EB-A0CD-F45CFD6BEF65}" type="datetime1">
              <a:rPr lang="it-IT" noProof="0" smtClean="0"/>
              <a:t>17/12/2020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7CDA44-065D-4F8E-AA12-3951F90DE82F}" type="datetime1">
              <a:rPr lang="it-IT" noProof="0" smtClean="0"/>
              <a:t>17/12/2020</a:t>
            </a:fld>
            <a:endParaRPr lang="it-IT" noProof="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7" name="Figura a mano libera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8" name="Figura a mano libera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grpSp>
        <p:nvGrpSpPr>
          <p:cNvPr id="9" name="Gruppo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igura a mano libera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" name="Figura a mano libera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" name="Figura a mano libera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" name="Figura a mano libera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" name="Figura a mano libera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" name="Figura a mano libera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" name="Figura a mano libera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" name="Figura a mano libera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" name="Figura a mano libera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" name="Figura a mano libera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" name="Figura a mano libera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" name="Figura a mano libera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" name="Figura a mano libera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" name="Figura a mano libera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" name="Figura a mano libera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" name="Figura a mano libera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" name="Figura a mano libera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" name="Figura a mano libera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" name="Figura a mano libera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" name="Figura a mano libera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" name="Figura a mano libera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" name="Figura a mano libera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" name="Figura a mano libera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" name="Figura a mano libera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" name="Figura a mano libera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5" name="Figura a mano libera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6" name="Figura a mano libera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7" name="Figura a mano libera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8" name="Figura a mano libera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9" name="Figura a mano libera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0" name="Figura a mano libera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1" name="Figura a mano libera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" name="Figura a mano libera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" name="Figura a mano libera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" name="Figura a mano libera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8" name="Figura a mano libera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9" name="Figura a mano libera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0" name="Figura a mano libera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1" name="Figura a mano libera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2" name="Figura a mano libera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3" name="Figura a mano libera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4" name="Figura a mano libera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5" name="Figura a mano libera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6" name="Figura a mano libera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7" name="Figura a mano libera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8" name="Figura a mano libera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9" name="Figura a mano libera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0" name="Figura a mano libera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1" name="Figura a mano libera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2" name="Figura a mano libera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3" name="Figura a mano libera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4" name="Figura a mano libera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5" name="Figura a mano libera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6" name="Figura a mano libera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7" name="Figura a mano libera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8" name="Figura a mano libera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9" name="Figura a mano libera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0" name="Figura a mano libera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1" name="Figura a mano libera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2" name="Figura a mano libera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3" name="Figura a mano libera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4" name="Figura a mano libera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5" name="Figura a mano libera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6" name="Figura a mano libera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7" name="Figura a mano libera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8" name="Figura a mano libera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9" name="Figura a mano libera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0" name="Figura a mano libera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1" name="Figura a mano libera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2" name="Figura a mano libera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3" name="Figura a mano libera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4" name="Figura a mano libera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5" name="Figura a mano libera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6" name="Figura a mano libera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7" name="Figura a mano libera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8" name="Figura a mano libera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9" name="Figura a mano libera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0" name="Figura a mano libera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1" name="Figura a mano libera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2" name="Figura a mano libera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93" name="Gruppo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igura a mano libera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5" name="Figura a mano libera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6" name="Figura a mano libera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7" name="Figura a mano libera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8" name="Figura a mano libera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9" name="Figura a mano libera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0" name="Figura a mano libera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1" name="Figura a mano libera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2" name="Figura a mano libera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3" name="Figura a mano libera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4" name="Figura a mano libera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5" name="Figura a mano libera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6" name="Figura a mano libera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7" name="Figura a mano libera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8" name="Figura a mano libera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9" name="Figura a mano libera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0" name="Figura a mano libera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1" name="Figura a mano libera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2" name="Figura a mano libera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3" name="Figura a mano libera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4" name="Figura a mano libera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5" name="Figura a mano libera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6" name="Figura a mano libera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7" name="Figura a mano libera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8" name="Figura a mano libera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9" name="Figura a mano libera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0" name="Figura a mano libera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1" name="Figura a mano libera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2" name="Figura a mano libera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3" name="Figura a mano libera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4" name="Figura a mano libera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5" name="Figura a mano libera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6" name="Figura a mano libera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7" name="Figura a mano libera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8" name="Figura a mano libera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9" name="Figura a mano libera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0" name="Figura a mano libera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1" name="Figura a mano libera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2" name="Figura a mano libera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3" name="Figura a mano libera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4" name="Figura a mano libera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5" name="Figura a mano libera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6" name="Figura a mano libera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7" name="Figura a mano libera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8" name="Figura a mano libera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9" name="Figura a mano libera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0" name="Figura a mano libera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1" name="Figura a mano libera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2" name="Figura a mano libera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3" name="Figura a mano libera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4" name="Figura a mano libera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5" name="Figura a mano libera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6" name="Figura a mano libera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7" name="Figura a mano libera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8" name="Figura a mano libera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9" name="Figura a mano libera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0" name="Figura a mano libera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1" name="Figura a mano libera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2" name="Figura a mano libera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3" name="Figura a mano libera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4" name="Figura a mano libera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5" name="Figura a mano libera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6" name="Figura a mano libera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7" name="Figura a mano libera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8" name="Figura a mano libera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9" name="Figura a mano libera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0" name="Figura a mano libera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1" name="Figura a mano libera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2" name="Figura a mano libera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3" name="Figura a mano libera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4" name="Figura a mano libera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5" name="Figura a mano libera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6" name="Figura a mano libera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7" name="Figura a mano libera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8" name="Figura a mano libera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9" name="Figura a mano libera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0" name="Figura a mano libera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1" name="Figura a mano libera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2" name="Figura a mano libera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3" name="Figura a mano libera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4" name="Figura a mano libera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5" name="Figura a mano libera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6" name="Figura a mano libera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177" name="Gruppo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igura a mano libera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9" name="Figura a mano libera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0" name="Figura a mano libera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1" name="Figura a mano libera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2" name="Figura a mano libera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3" name="Figura a mano libera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4" name="Figura a mano libera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5" name="Figura a mano libera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6" name="Figura a mano libera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7" name="Figura a mano libera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8" name="Figura a mano libera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9" name="Figura a mano libera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0" name="Figura a mano libera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1" name="Figura a mano libera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2" name="Figura a mano libera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3" name="Figura a mano libera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4" name="Figura a mano libera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5" name="Figura a mano libera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6" name="Figura a mano libera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7" name="Figura a mano libera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8" name="Figura a mano libera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9" name="Figura a mano libera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0" name="Figura a mano libera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1" name="Figura a mano libera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2" name="Figura a mano libera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3" name="Figura a mano libera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4" name="Figura a mano libera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5" name="Figura a mano libera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6" name="Figura a mano libera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7" name="Figura a mano libera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8" name="Figura a mano libera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9" name="Figura a mano libera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0" name="Figura a mano libera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1" name="Figura a mano libera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2" name="Figura a mano libera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3" name="Figura a mano libera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4" name="Figura a mano libera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5" name="Figura a mano libera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6" name="Figura a mano libera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7" name="Figura a mano libera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8" name="Figura a mano libera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9" name="Figura a mano libera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0" name="Figura a mano libera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1" name="Figura a mano libera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2" name="Figura a mano libera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3" name="Figura a mano libera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4" name="Figura a mano libera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5" name="Figura a mano libera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6" name="Figura a mano libera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7" name="Figura a mano libera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8" name="Figura a mano libera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9" name="Figura a mano libera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0" name="Figura a mano libera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1" name="Figura a mano libera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2" name="Figura a mano libera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3" name="Figura a mano libera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4" name="Figura a mano libera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5" name="Figura a mano libera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6" name="Figura a mano libera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7" name="Figura a mano libera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8" name="Figura a mano libera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9" name="Figura a mano libera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0" name="Figura a mano libera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1" name="Figura a mano libera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2" name="Figura a mano libera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3" name="Figura a mano libera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4" name="Figura a mano libera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5" name="Figura a mano libera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6" name="Figura a mano libera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7" name="Figura a mano libera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8" name="Figura a mano libera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9" name="Figura a mano libera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0" name="Figura a mano libera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1" name="Figura a mano libera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2" name="Figura a mano libera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3" name="Figura a mano libera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4" name="Figura a mano libera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5" name="Figura a mano libera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6" name="Figura a mano libera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7" name="Figura a mano libera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8" name="Figura a mano libera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9" name="Figura a mano libera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260" name="Gruppo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igura a mano libera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2" name="Figura a mano libera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3" name="Figura a mano libera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4" name="Figura a mano libera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5" name="Figura a mano libera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6" name="Figura a mano libera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7" name="Figura a mano libera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8" name="Figura a mano libera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9" name="Figura a mano libera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0" name="Figura a mano libera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1" name="Figura a mano libera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2" name="Figura a mano libera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3" name="Figura a mano libera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Figura a mano libera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5" name="Figura a mano libera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6" name="Figura a mano libera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7" name="Figura a mano libera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Figura a mano libera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9" name="Figura a mano libera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0" name="Figura a mano libera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1" name="Figura a mano libera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2" name="Figura a mano libera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3" name="Figura a mano libera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4" name="Figura a mano libera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igura a mano libera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igura a mano libera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7" name="Figura a mano libera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8" name="Figura a mano libera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289" name="Gruppo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igura a mano libera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1" name="Ovale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2" name="Figura a mano libera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3" name="Figura a mano libera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4" name="Figura a mano libera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5" name="Figura a mano libera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6" name="Figura a mano libera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7" name="Figura a mano libera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8" name="Figura a mano libera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9" name="Figura a mano libera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0" name="Figura a mano libera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1" name="Figura a mano libera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2" name="Figura a mano libera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3" name="Figura a mano libera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4" name="Figura a mano libera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5" name="Figura a mano libera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6" name="Figura a mano libera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7" name="Figura a mano libera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8" name="Figura a mano libera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9" name="Figura a mano libera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310" name="Figura a mano libera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grpSp>
        <p:nvGrpSpPr>
          <p:cNvPr id="311" name="Gruppo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igura a mano libera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3" name="Figura a mano libera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4" name="Figura a mano libera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5" name="Figura a mano libera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6" name="Figura a mano libera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7" name="Figura a mano libera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8" name="Figura a mano libera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9" name="Figura a mano libera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0" name="Figura a mano libera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1" name="Figura a mano libera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2" name="Figura a mano libera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3" name="Figura a mano libera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4" name="Figura a mano libera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5" name="Figura a mano libera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6" name="Figura a mano libera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7" name="Figura a mano libera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8" name="Figura a mano libera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9" name="Figura a mano libera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0" name="Figura a mano libera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1" name="Figura a mano libera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2" name="Figura a mano libera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3" name="Figura a mano libera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4" name="Figura a mano libera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5" name="Figura a mano libera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6" name="Figura a mano libera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7" name="Figura a mano libera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8" name="Figura a mano libera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9" name="Figura a mano libera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0" name="Figura a mano libera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1" name="Figura a mano libera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2" name="Figura a mano libera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3" name="Figura a mano libera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4" name="Figura a mano libera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5" name="Figura a mano libera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6" name="Figura a mano libera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7" name="Figura a mano libera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348" name="Gruppo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uppo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igura a mano libera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6" name="Figura a mano libera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7" name="Figura a mano libera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8" name="Figura a mano libera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9" name="Figura a mano libera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0" name="Figura a mano libera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1" name="Figura a mano libera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2" name="Figura a mano libera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3" name="Figura a mano libera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4" name="Figura a mano libera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5" name="Figura a mano libera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6" name="Figura a mano libera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7" name="Figura a mano libera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8" name="Figura a mano libera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9" name="Figura a mano libera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0" name="Figura a mano libera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1" name="Figura a mano libera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2" name="Figura a mano libera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3" name="Figura a mano libera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4" name="Figura a mano libera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5" name="Figura a mano libera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6" name="Figura a mano libera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7" name="Figura a mano libera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8" name="Figura a mano libera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9" name="Figura a mano libera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0" name="Figura a mano libera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1" name="Figura a mano libera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2" name="Figura a mano libera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3" name="Figura a mano libera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4" name="Figura a mano libera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5" name="Figura a mano libera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6" name="Figura a mano libera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7" name="Figura a mano libera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8" name="Figura a mano libera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9" name="Figura a mano libera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0" name="Figura a mano libera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1" name="Figura a mano libera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2" name="Figura a mano libera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3" name="Figura a mano libera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4" name="Figura a mano libera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5" name="Figura a mano libera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6" name="Figura a mano libera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7" name="Figura a mano libera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8" name="Figura a mano libera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9" name="Figura a mano libera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20" name="Figura a mano libera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21" name="Figura a mano libera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</p:grpSp>
        <p:grpSp>
          <p:nvGrpSpPr>
            <p:cNvPr id="350" name="Gruppo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igura a mano libera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7" name="Figura a mano libera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8" name="Figura a mano libera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9" name="Figura a mano libera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0" name="Figura a mano libera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1" name="Figura a mano libera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2" name="Figura a mano libera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3" name="Figura a mano libera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4" name="Figura a mano libera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</p:grpSp>
        <p:grpSp>
          <p:nvGrpSpPr>
            <p:cNvPr id="351" name="Gruppo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igura a mano libera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0" name="Figura a mano libera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1" name="Figura a mano libera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2" name="Figura a mano libera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3" name="Figura a mano libera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4" name="Figura a mano libera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5" name="Figura a mano libera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</p:grpSp>
        <p:grpSp>
          <p:nvGrpSpPr>
            <p:cNvPr id="352" name="Gruppo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igura a mano libera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54" name="Figura a mano libera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55" name="Figura a mano libera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56" name="Figura a mano libera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57" name="Figura a mano libera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58" name="Figura a mano libera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</p:grpSp>
      </p:grpSp>
      <p:grpSp>
        <p:nvGrpSpPr>
          <p:cNvPr id="422" name="Gruppo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igura a mano libera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4" name="Figura a mano libera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5" name="Figura a mano libera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6" name="Figura a mano libera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7" name="Figura a mano libera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8" name="Figura a mano libera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9" name="Figura a mano libera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0" name="Figura a mano libera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431" name="Gruppo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igura a mano libera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3" name="Figura a mano libera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4" name="Figura a mano libera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5" name="Figura a mano libera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6" name="Figura a mano libera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7" name="Figura a mano libera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8" name="Figura a mano libera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9" name="Figura a mano libera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440" name="Gruppo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igura a mano libera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2" name="Figura a mano libera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3" name="Figura a mano libera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4" name="Figura a mano libera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5" name="Figura a mano libera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6" name="Figura a mano libera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7" name="Figura a mano libera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8" name="Figura a mano libera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F7D741-260D-4B88-90CC-09D7293D5146}" type="datetime1">
              <a:rPr lang="it-IT" noProof="0" smtClean="0"/>
              <a:t>17/12/2020</a:t>
            </a:fld>
            <a:endParaRPr lang="it-IT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A45C0C-839F-452B-AAAA-2E8092A53540}" type="datetime1">
              <a:rPr lang="it-IT" noProof="0" smtClean="0"/>
              <a:t>17/12/2020</a:t>
            </a:fld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B1B102-4D78-46D6-97FC-0FF646E40E25}" type="datetime1">
              <a:rPr lang="it-IT" noProof="0" smtClean="0"/>
              <a:t>17/12/2020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C68631-1FBB-40F9-9A70-1AF96EA6A7D3}" type="datetime1">
              <a:rPr lang="it-IT" noProof="0" smtClean="0"/>
              <a:t>17/12/2020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8" name="Figura a mano libera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9" name="Figura a mano libera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grpSp>
        <p:nvGrpSpPr>
          <p:cNvPr id="10" name="Gruppo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igura a mano libera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" name="Figura a mano libera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" name="Figura a mano libera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" name="Figura a mano libera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" name="Figura a mano libera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" name="Figura a mano libera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" name="Figura a mano libera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" name="Figura a mano libera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igura a mano libera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" name="Figura a mano libera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" name="Figura a mano libera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" name="Figura a mano libera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" name="Figura a mano libera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" name="Figura a mano libera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26" name="Gruppo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igura a mano libera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" name="Figura a mano libera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" name="Figura a mano libera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" name="Figura a mano libera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" name="Figura a mano libera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" name="Figura a mano libera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" name="Figura a mano libera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34" name="Gruppo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igura a mano libera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6" name="Figura a mano libera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7" name="Figura a mano libera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8" name="Figura a mano libera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9" name="Figura a mano libera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0" name="Figura a mano libera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1" name="Figura a mano libera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" name="Figura a mano libera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43" name="Gruppo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igura a mano libera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8" name="Figura a mano libera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9" name="Figura a mano libera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0" name="Figura a mano libera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1" name="Figura a mano libera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52" name="Gruppo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igura a mano libera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4" name="Figura a mano libera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5" name="Figura a mano libera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6" name="Figura a mano libera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7" name="Figura a mano libera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8" name="Figura a mano libera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9" name="Figura a mano libera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0" name="Figura a mano libera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61" name="Gruppo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igura a mano libera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3" name="Figura a mano libera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4" name="Figura a mano libera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5" name="Figura a mano libera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6" name="Figura a mano libera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7" name="Figura a mano libera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8" name="Figura a mano libera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9" name="Figura a mano libera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6919AF5-AD04-4718-9511-D74F6E79A699}" type="datetime1">
              <a:rPr lang="it-IT" noProof="0" smtClean="0"/>
              <a:t>17/12/2020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841AAE2-7294-4A04-BC38-880B23CC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221" y="414669"/>
            <a:ext cx="9133730" cy="1233424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468620"/>
            <a:ext cx="122450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Flora e fauna della montagna</a:t>
            </a:r>
            <a:endParaRPr lang="it-IT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815086" y="60498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SCIENZE,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ARTE, GEOGRAFIA Classi 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- 3E </a:t>
            </a:r>
            <a:endParaRPr lang="it-IT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it-IT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Inss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Palladino – Palladino –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Festa</a:t>
            </a:r>
            <a:endParaRPr lang="it-IT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FLORA E FAUNA DELLA MONTAG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2" b="4933"/>
          <a:stretch/>
        </p:blipFill>
        <p:spPr bwMode="auto">
          <a:xfrm>
            <a:off x="2064980" y="1445901"/>
            <a:ext cx="7396185" cy="453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2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56456" y="-64524"/>
            <a:ext cx="6749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Flora e fauna della montagna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2215" y="2875796"/>
            <a:ext cx="2268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Ad altezze diverse, corrispondono specie diverse</a:t>
            </a:r>
            <a:endParaRPr lang="it-IT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17653" y="1247513"/>
            <a:ext cx="1874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Più si sale, più </a:t>
            </a:r>
          </a:p>
          <a:p>
            <a:r>
              <a:rPr lang="it-IT" b="1" dirty="0" smtClean="0"/>
              <a:t>la temperatura </a:t>
            </a:r>
          </a:p>
          <a:p>
            <a:r>
              <a:rPr lang="it-IT" b="1" dirty="0" smtClean="0"/>
              <a:t>si abbassa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01960" y="4473787"/>
            <a:ext cx="1930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Piante ed animali, devono sopravvivere a condizioni ambientali diverse</a:t>
            </a:r>
            <a:endParaRPr lang="it-IT" b="1" dirty="0"/>
          </a:p>
        </p:txBody>
      </p:sp>
      <p:pic>
        <p:nvPicPr>
          <p:cNvPr id="7" name="Picture 2" descr="Lessons - Tes Tea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25499" r="41104" b="21820"/>
          <a:stretch/>
        </p:blipFill>
        <p:spPr bwMode="auto">
          <a:xfrm>
            <a:off x="2274209" y="588298"/>
            <a:ext cx="6719752" cy="609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arrotondato 9"/>
          <p:cNvSpPr/>
          <p:nvPr/>
        </p:nvSpPr>
        <p:spPr>
          <a:xfrm>
            <a:off x="201960" y="1247513"/>
            <a:ext cx="1718867" cy="9233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23704" y="4451948"/>
            <a:ext cx="2022749" cy="17761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86530" y="2875796"/>
            <a:ext cx="2091045" cy="9233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8993961" y="5193263"/>
            <a:ext cx="3127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Tra i 600 e i 1000 metri</a:t>
            </a:r>
          </a:p>
          <a:p>
            <a:r>
              <a:rPr lang="it-IT" b="1" dirty="0"/>
              <a:t>t</a:t>
            </a:r>
            <a:r>
              <a:rPr lang="it-IT" b="1" dirty="0" smtClean="0"/>
              <a:t>roviamo latifoglie (</a:t>
            </a:r>
            <a:r>
              <a:rPr lang="it-IT" b="1" dirty="0" smtClean="0">
                <a:solidFill>
                  <a:srgbClr val="FF0000"/>
                </a:solidFill>
              </a:rPr>
              <a:t>castagno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quercia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faggio</a:t>
            </a:r>
            <a:r>
              <a:rPr lang="it-IT" b="1" dirty="0" smtClean="0"/>
              <a:t>) </a:t>
            </a:r>
          </a:p>
          <a:p>
            <a:r>
              <a:rPr lang="it-IT" b="1" dirty="0" smtClean="0"/>
              <a:t>e animali (</a:t>
            </a:r>
            <a:r>
              <a:rPr lang="it-IT" b="1" dirty="0" smtClean="0">
                <a:solidFill>
                  <a:srgbClr val="FF0000"/>
                </a:solidFill>
              </a:rPr>
              <a:t>cinghiale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lepre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volpe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scoiattolo</a:t>
            </a:r>
            <a:r>
              <a:rPr lang="it-IT" b="1" dirty="0" smtClean="0"/>
              <a:t>)</a:t>
            </a:r>
            <a:endParaRPr lang="it-IT" b="1" dirty="0"/>
          </a:p>
        </p:txBody>
      </p:sp>
      <p:sp>
        <p:nvSpPr>
          <p:cNvPr id="17" name="Rettangolo 16"/>
          <p:cNvSpPr/>
          <p:nvPr/>
        </p:nvSpPr>
        <p:spPr>
          <a:xfrm>
            <a:off x="9138331" y="3517632"/>
            <a:ext cx="29741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Tra i 1000 e i 2000 metri troviamo aghifoglie (</a:t>
            </a:r>
            <a:r>
              <a:rPr lang="it-IT" b="1" dirty="0" smtClean="0">
                <a:solidFill>
                  <a:srgbClr val="FF0000"/>
                </a:solidFill>
              </a:rPr>
              <a:t>pino</a:t>
            </a:r>
            <a:r>
              <a:rPr lang="it-IT" b="1" dirty="0" smtClean="0"/>
              <a:t>,</a:t>
            </a:r>
            <a:r>
              <a:rPr lang="it-IT" b="1" dirty="0" smtClean="0">
                <a:solidFill>
                  <a:srgbClr val="FF0000"/>
                </a:solidFill>
              </a:rPr>
              <a:t> larice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abete</a:t>
            </a:r>
            <a:r>
              <a:rPr lang="it-IT" b="1" dirty="0" smtClean="0"/>
              <a:t>) e animali (</a:t>
            </a:r>
            <a:r>
              <a:rPr lang="it-IT" b="1" dirty="0" smtClean="0">
                <a:solidFill>
                  <a:srgbClr val="FF0000"/>
                </a:solidFill>
              </a:rPr>
              <a:t>serpenti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orsi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lupi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daini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cervi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camosci</a:t>
            </a:r>
            <a:r>
              <a:rPr lang="it-IT" b="1" dirty="0" smtClean="0"/>
              <a:t>)</a:t>
            </a:r>
            <a:endParaRPr lang="it-IT" b="1" dirty="0"/>
          </a:p>
        </p:txBody>
      </p:sp>
      <p:sp>
        <p:nvSpPr>
          <p:cNvPr id="18" name="Rettangolo 17"/>
          <p:cNvSpPr/>
          <p:nvPr/>
        </p:nvSpPr>
        <p:spPr>
          <a:xfrm>
            <a:off x="9090594" y="1516557"/>
            <a:ext cx="30218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Tra i </a:t>
            </a:r>
            <a:r>
              <a:rPr lang="it-IT" b="1" dirty="0" smtClean="0"/>
              <a:t>2000 </a:t>
            </a:r>
            <a:r>
              <a:rPr lang="it-IT" b="1" dirty="0"/>
              <a:t>e i </a:t>
            </a:r>
            <a:r>
              <a:rPr lang="it-IT" b="1" dirty="0" smtClean="0"/>
              <a:t>3000 metri troviamo erbe ed arbusti (</a:t>
            </a:r>
            <a:r>
              <a:rPr lang="it-IT" b="1" dirty="0" smtClean="0">
                <a:solidFill>
                  <a:srgbClr val="FF0000"/>
                </a:solidFill>
              </a:rPr>
              <a:t>rododendro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ginepro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stella alpina</a:t>
            </a:r>
            <a:r>
              <a:rPr lang="it-IT" b="1" dirty="0" smtClean="0"/>
              <a:t>) e alcuni animali (</a:t>
            </a:r>
            <a:r>
              <a:rPr lang="it-IT" b="1" dirty="0" smtClean="0">
                <a:solidFill>
                  <a:srgbClr val="FF0000"/>
                </a:solidFill>
              </a:rPr>
              <a:t>aquila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stambecco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rgbClr val="FF0000"/>
                </a:solidFill>
              </a:rPr>
              <a:t>marmotta</a:t>
            </a:r>
            <a:r>
              <a:rPr lang="it-IT" b="1" dirty="0" smtClean="0"/>
              <a:t>)</a:t>
            </a:r>
          </a:p>
          <a:p>
            <a:endParaRPr lang="it-IT" b="1" dirty="0"/>
          </a:p>
        </p:txBody>
      </p:sp>
      <p:sp>
        <p:nvSpPr>
          <p:cNvPr id="19" name="Rettangolo 18"/>
          <p:cNvSpPr/>
          <p:nvPr/>
        </p:nvSpPr>
        <p:spPr>
          <a:xfrm>
            <a:off x="9122586" y="188124"/>
            <a:ext cx="3236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Oltre i 3000 metri ci sono</a:t>
            </a:r>
          </a:p>
          <a:p>
            <a:r>
              <a:rPr lang="it-IT" b="1" dirty="0"/>
              <a:t>r</a:t>
            </a:r>
            <a:r>
              <a:rPr lang="it-IT" b="1" dirty="0" smtClean="0"/>
              <a:t>occe coperte di </a:t>
            </a:r>
            <a:r>
              <a:rPr lang="it-IT" b="1" dirty="0" smtClean="0">
                <a:solidFill>
                  <a:srgbClr val="FF0000"/>
                </a:solidFill>
              </a:rPr>
              <a:t>ghiaccio</a:t>
            </a:r>
            <a:r>
              <a:rPr lang="it-IT" b="1" dirty="0" smtClean="0"/>
              <a:t>, </a:t>
            </a:r>
          </a:p>
          <a:p>
            <a:r>
              <a:rPr lang="it-IT" b="1" dirty="0" smtClean="0"/>
              <a:t>qui possono crescere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muschi</a:t>
            </a:r>
            <a:r>
              <a:rPr lang="it-IT" b="1" dirty="0" smtClean="0"/>
              <a:t> e </a:t>
            </a:r>
            <a:r>
              <a:rPr lang="it-IT" b="1" dirty="0" smtClean="0">
                <a:solidFill>
                  <a:srgbClr val="FF0000"/>
                </a:solidFill>
              </a:rPr>
              <a:t>licheni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9060178" y="3498223"/>
            <a:ext cx="2941322" cy="15375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arrotondato 21"/>
          <p:cNvSpPr/>
          <p:nvPr/>
        </p:nvSpPr>
        <p:spPr>
          <a:xfrm>
            <a:off x="9045748" y="199583"/>
            <a:ext cx="2955752" cy="11774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9045748" y="1542092"/>
            <a:ext cx="2884271" cy="17501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arrotondato 23"/>
          <p:cNvSpPr/>
          <p:nvPr/>
        </p:nvSpPr>
        <p:spPr>
          <a:xfrm>
            <a:off x="8984668" y="5208388"/>
            <a:ext cx="3066740" cy="146220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6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85381" y="569373"/>
            <a:ext cx="9684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Flora e fauna della </a:t>
            </a:r>
            <a:r>
              <a:rPr lang="it-IT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montagna: il video</a:t>
            </a:r>
            <a:endParaRPr lang="it-IT" sz="3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La flora e la fauna della montag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0176" y="1420218"/>
            <a:ext cx="8375176" cy="471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598548" y="1076495"/>
            <a:ext cx="4730690" cy="9817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tx1"/>
                </a:solidFill>
              </a:rPr>
              <a:t>Gli alberi che vivono nei luoghi freddi si chiamano </a:t>
            </a:r>
            <a:r>
              <a:rPr lang="it-IT" sz="2000" dirty="0" smtClean="0">
                <a:solidFill>
                  <a:srgbClr val="FF0000"/>
                </a:solidFill>
              </a:rPr>
              <a:t>aghifoglie</a:t>
            </a:r>
            <a:r>
              <a:rPr lang="it-IT" sz="2000" dirty="0" smtClean="0">
                <a:solidFill>
                  <a:schemeClr val="tx1"/>
                </a:solidFill>
              </a:rPr>
              <a:t> (pino, larice, abete). 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6547525" y="5285413"/>
            <a:ext cx="4683401" cy="117761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dirty="0">
                <a:solidFill>
                  <a:srgbClr val="FF0000"/>
                </a:solidFill>
              </a:rPr>
              <a:t>foglie</a:t>
            </a:r>
            <a:r>
              <a:rPr lang="it-IT" sz="2000" dirty="0">
                <a:solidFill>
                  <a:schemeClr val="tx1"/>
                </a:solidFill>
              </a:rPr>
              <a:t> sono piccole, dure e a forma di ago. La loro forma le protegge meglio dal freddo e limita la traspirazione</a:t>
            </a:r>
          </a:p>
        </p:txBody>
      </p:sp>
      <p:sp>
        <p:nvSpPr>
          <p:cNvPr id="9" name="Rettangolo 8"/>
          <p:cNvSpPr/>
          <p:nvPr/>
        </p:nvSpPr>
        <p:spPr>
          <a:xfrm>
            <a:off x="3260900" y="42863"/>
            <a:ext cx="5894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Gli alberi aghifoglie</a:t>
            </a:r>
            <a:endParaRPr lang="it-IT" sz="4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4" descr="https://www.rinaldin.it/uploads/manuale_corniciaio/aghifogl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6"/>
          <a:stretch/>
        </p:blipFill>
        <p:spPr bwMode="auto">
          <a:xfrm>
            <a:off x="6730103" y="2345385"/>
            <a:ext cx="3946768" cy="265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nquinamento ambientale: l'aiuto delle pian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951" b="18426"/>
          <a:stretch/>
        </p:blipFill>
        <p:spPr bwMode="auto">
          <a:xfrm>
            <a:off x="370896" y="2210092"/>
            <a:ext cx="5851605" cy="438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arrotondato 11"/>
          <p:cNvSpPr/>
          <p:nvPr/>
        </p:nvSpPr>
        <p:spPr>
          <a:xfrm>
            <a:off x="6547525" y="924631"/>
            <a:ext cx="4990447" cy="12854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</a:rPr>
              <a:t>I </a:t>
            </a:r>
            <a:r>
              <a:rPr lang="it-IT" sz="2000" dirty="0">
                <a:solidFill>
                  <a:srgbClr val="FF0000"/>
                </a:solidFill>
              </a:rPr>
              <a:t>rami</a:t>
            </a:r>
            <a:r>
              <a:rPr lang="it-IT" sz="2000" dirty="0">
                <a:solidFill>
                  <a:schemeClr val="tx1"/>
                </a:solidFill>
              </a:rPr>
              <a:t> sono flessibili e rivolti verso il basso così la neve non viene trattenuta ma scivola sul terreno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2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6686" y="0"/>
            <a:ext cx="11671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ADESSO, TOCCA A TE, RAPPRESENTA, SUL QUADERNO </a:t>
            </a:r>
          </a:p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DI GEOGRAFIA, LA FLORA E LA FAUNA DELLA MONTAGNA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3343" r="2495" b="2493"/>
          <a:stretch/>
        </p:blipFill>
        <p:spPr>
          <a:xfrm>
            <a:off x="2047163" y="954107"/>
            <a:ext cx="8570795" cy="57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itorno a scuola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1988_TF02895269.potx" id="{1C214241-D945-4D75-B347-AF1011A3A95B}" vid="{0B3C1E38-EC11-482C-B584-F4914ED12268}"/>
    </a:ext>
  </a:extLst>
</a:theme>
</file>

<file path=ppt/theme/theme2.xml><?xml version="1.0" encoding="utf-8"?>
<a:theme xmlns:a="http://schemas.openxmlformats.org/drawingml/2006/main" name="Tema di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F5AFAE-B80F-42D3-94B4-729362BC1BCB}">
  <ds:schemaRefs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40262f94-9f35-4ac3-9a90-690165a166b7"/>
    <ds:schemaRef ds:uri="a4f35948-e619-41b3-aa29-22878b09cfd2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didattica con immagini autunnali divertenti (widescreen)</Template>
  <TotalTime>637</TotalTime>
  <Words>250</Words>
  <Application>Microsoft Office PowerPoint</Application>
  <PresentationFormat>Widescreen</PresentationFormat>
  <Paragraphs>26</Paragraphs>
  <Slides>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Cambria</vt:lpstr>
      <vt:lpstr>Ritorno a scuola 16x9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Inclusiva Classi 1^ C e D Discipline: Italiano e Matematica</dc:title>
  <dc:creator>Francesca Renda</dc:creator>
  <cp:lastModifiedBy>Anna Festa</cp:lastModifiedBy>
  <cp:revision>52</cp:revision>
  <dcterms:created xsi:type="dcterms:W3CDTF">2020-11-16T15:02:56Z</dcterms:created>
  <dcterms:modified xsi:type="dcterms:W3CDTF">2020-12-17T18:34:08Z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