
<file path=[Content_Types].xml><?xml version="1.0" encoding="utf-8"?>
<Types xmlns="http://schemas.openxmlformats.org/package/2006/content-types">
  <Default Extension="png" ContentType="image/png"/>
  <Default Extension="webp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92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4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15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0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60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54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0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29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4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4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79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363D-38BF-416D-A615-DD37933304AB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92CE-282B-4935-A903-2467CAAC6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96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12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gif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4.wm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jp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audio" Target="../media/media5.wma"/><Relationship Id="rId11" Type="http://schemas.openxmlformats.org/officeDocument/2006/relationships/image" Target="../media/image15.jpeg"/><Relationship Id="rId5" Type="http://schemas.microsoft.com/office/2007/relationships/media" Target="../media/media5.wma"/><Relationship Id="rId10" Type="http://schemas.openxmlformats.org/officeDocument/2006/relationships/image" Target="../media/image14.jpg"/><Relationship Id="rId4" Type="http://schemas.openxmlformats.org/officeDocument/2006/relationships/audio" Target="../media/media4.wm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7.wm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audio" Target="../media/media8.wma"/><Relationship Id="rId11" Type="http://schemas.openxmlformats.org/officeDocument/2006/relationships/image" Target="../media/image19.jpg"/><Relationship Id="rId5" Type="http://schemas.microsoft.com/office/2007/relationships/media" Target="../media/media8.wma"/><Relationship Id="rId10" Type="http://schemas.openxmlformats.org/officeDocument/2006/relationships/image" Target="../media/image18.jpeg"/><Relationship Id="rId4" Type="http://schemas.openxmlformats.org/officeDocument/2006/relationships/audio" Target="../media/media7.wm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wm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audio" Target="../media/media11.wma"/><Relationship Id="rId5" Type="http://schemas.microsoft.com/office/2007/relationships/media" Target="../media/media11.wma"/><Relationship Id="rId4" Type="http://schemas.openxmlformats.org/officeDocument/2006/relationships/audio" Target="../media/media10.wma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3" y="3000376"/>
            <a:ext cx="3762375" cy="2821781"/>
          </a:xfrm>
          <a:prstGeom prst="rect">
            <a:avLst/>
          </a:prstGeom>
        </p:spPr>
      </p:pic>
      <p:sp>
        <p:nvSpPr>
          <p:cNvPr id="3" name="Fumetto 3 2"/>
          <p:cNvSpPr/>
          <p:nvPr/>
        </p:nvSpPr>
        <p:spPr>
          <a:xfrm>
            <a:off x="1781373" y="471487"/>
            <a:ext cx="5590977" cy="1928812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err="1" smtClean="0">
                <a:latin typeface="Algerian" panose="04020705040A02060702" pitchFamily="82" charset="0"/>
              </a:rPr>
              <a:t>Merry</a:t>
            </a:r>
            <a:r>
              <a:rPr lang="it-IT" sz="4800" b="1" dirty="0" smtClean="0">
                <a:latin typeface="Algerian" panose="04020705040A02060702" pitchFamily="82" charset="0"/>
              </a:rPr>
              <a:t> Christmas</a:t>
            </a:r>
            <a:endParaRPr lang="it-IT" sz="4800" b="1" dirty="0"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8" y="200024"/>
            <a:ext cx="5304637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029073" y="161331"/>
            <a:ext cx="5113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6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pretty</a:t>
            </a:r>
            <a:r>
              <a:rPr lang="it-IT" sz="6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it-IT" sz="6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22482" y="1601451"/>
            <a:ext cx="11126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decorate </a:t>
            </a:r>
            <a:r>
              <a:rPr lang="it-IT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Sally’s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Christmas </a:t>
            </a:r>
            <a:r>
              <a:rPr lang="it-IT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text</a:t>
            </a:r>
            <a:endParaRPr lang="it-IT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22482" y="2610683"/>
            <a:ext cx="9750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Sally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pretty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Christmas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green with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ornaments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baubles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blue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baubles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baubles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light blue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on top</a:t>
            </a:r>
          </a:p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the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Christmas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big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presents</a:t>
            </a:r>
            <a:endParaRPr lang="it-I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small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Sally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happy.</a:t>
            </a:r>
          </a:p>
          <a:p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Christmas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it-IT" dirty="0"/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9610" y="3938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4659" y="-2378871"/>
            <a:ext cx="6257924" cy="115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50" y="215903"/>
            <a:ext cx="4404730" cy="62947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1" y="2884684"/>
            <a:ext cx="1065490" cy="12110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8246">
            <a:off x="9835740" y="772591"/>
            <a:ext cx="2224923" cy="11124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090" y="5249330"/>
            <a:ext cx="1162755" cy="8466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6" y="586167"/>
            <a:ext cx="1065490" cy="10320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5" y="5362221"/>
            <a:ext cx="1065490" cy="73377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78" y="215903"/>
            <a:ext cx="4391378" cy="637680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89" y="112061"/>
            <a:ext cx="6956624" cy="6604828"/>
          </a:xfrm>
          <a:prstGeom prst="rect">
            <a:avLst/>
          </a:prstGeom>
        </p:spPr>
      </p:pic>
      <p:pic>
        <p:nvPicPr>
          <p:cNvPr id="1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43401" y="3287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60448" y="332102"/>
            <a:ext cx="9672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Le tradizioni natalizie nel regno unito</a:t>
            </a:r>
            <a:endParaRPr lang="it-IT" sz="3600" b="1" dirty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" y="1317396"/>
            <a:ext cx="3110026" cy="4146702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75201" y="5951701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84" y="1317396"/>
            <a:ext cx="2608496" cy="19233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84" y="3561660"/>
            <a:ext cx="2619648" cy="1712327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4932" y="5823975"/>
            <a:ext cx="609600" cy="609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26" y="1317395"/>
            <a:ext cx="2631572" cy="2407111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60692" y="4484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0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3" y="219997"/>
            <a:ext cx="4014944" cy="2688674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75164" y="1433339"/>
            <a:ext cx="609600" cy="60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0" y="3532908"/>
            <a:ext cx="4035806" cy="2613102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75164" y="4636121"/>
            <a:ext cx="609600" cy="609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45" y="713680"/>
            <a:ext cx="4293512" cy="5006896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2838" y="3064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5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22579" y="2119781"/>
            <a:ext cx="724050" cy="6096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96811" y="2029720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Jingle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bells</a:t>
            </a:r>
            <a:endParaRPr lang="it-IT" sz="3200" b="1" dirty="0">
              <a:solidFill>
                <a:schemeClr val="accent4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04" y="3416018"/>
            <a:ext cx="609600" cy="609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96811" y="3382543"/>
            <a:ext cx="7419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We</a:t>
            </a: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wish</a:t>
            </a: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you</a:t>
            </a: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a 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merry</a:t>
            </a: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Christmas</a:t>
            </a:r>
            <a:endParaRPr lang="it-IT" sz="3200" b="1" dirty="0">
              <a:solidFill>
                <a:schemeClr val="accent4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04" y="4719759"/>
            <a:ext cx="609600" cy="6096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96811" y="4719759"/>
            <a:ext cx="706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Santa Claus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is</a:t>
            </a: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coming</a:t>
            </a: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to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town</a:t>
            </a:r>
            <a:endParaRPr lang="it-IT" sz="3200" b="1" dirty="0">
              <a:solidFill>
                <a:schemeClr val="accent4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56178" y="692"/>
            <a:ext cx="8032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Christmas </a:t>
            </a:r>
            <a:r>
              <a:rPr lang="it-IT" sz="6600" b="1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carols</a:t>
            </a:r>
            <a:endParaRPr lang="it-IT" sz="6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" y="1794933"/>
            <a:ext cx="3830885" cy="38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1265" y="264463"/>
            <a:ext cx="8482158" cy="288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err="1" smtClean="0">
                <a:latin typeface="Algerian" panose="04020705040A02060702" pitchFamily="82" charset="0"/>
              </a:rPr>
              <a:t>Merry</a:t>
            </a:r>
            <a:r>
              <a:rPr lang="it-IT" sz="6000" b="1" dirty="0" smtClean="0">
                <a:latin typeface="Algerian" panose="04020705040A02060702" pitchFamily="82" charset="0"/>
              </a:rPr>
              <a:t> Christmas and best </a:t>
            </a:r>
            <a:r>
              <a:rPr lang="it-IT" sz="6000" b="1" dirty="0" err="1" smtClean="0">
                <a:latin typeface="Algerian" panose="04020705040A02060702" pitchFamily="82" charset="0"/>
              </a:rPr>
              <a:t>wishes</a:t>
            </a:r>
            <a:r>
              <a:rPr lang="it-IT" sz="6000" b="1" dirty="0" smtClean="0">
                <a:latin typeface="Algerian" panose="04020705040A02060702" pitchFamily="82" charset="0"/>
              </a:rPr>
              <a:t> for a happy new </a:t>
            </a:r>
            <a:r>
              <a:rPr lang="it-IT" sz="6000" b="1" dirty="0" err="1" smtClean="0">
                <a:latin typeface="Algerian" panose="04020705040A02060702" pitchFamily="82" charset="0"/>
              </a:rPr>
              <a:t>year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11265" y="3474556"/>
            <a:ext cx="64788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 smtClean="0">
                <a:latin typeface="Algerian" panose="04020705040A02060702" pitchFamily="82" charset="0"/>
              </a:rPr>
              <a:t>May</a:t>
            </a:r>
            <a:r>
              <a:rPr lang="it-IT" sz="4400" b="1" dirty="0" smtClean="0">
                <a:latin typeface="Algerian" panose="04020705040A02060702" pitchFamily="82" charset="0"/>
              </a:rPr>
              <a:t> </a:t>
            </a:r>
            <a:r>
              <a:rPr lang="it-IT" sz="4400" b="1" dirty="0" err="1" smtClean="0">
                <a:latin typeface="Algerian" panose="04020705040A02060702" pitchFamily="82" charset="0"/>
              </a:rPr>
              <a:t>your</a:t>
            </a:r>
            <a:r>
              <a:rPr lang="it-IT" sz="4400" b="1" dirty="0" smtClean="0">
                <a:latin typeface="Algerian" panose="04020705040A02060702" pitchFamily="82" charset="0"/>
              </a:rPr>
              <a:t> </a:t>
            </a:r>
            <a:r>
              <a:rPr lang="it-IT" sz="4400" b="1" dirty="0" err="1" smtClean="0">
                <a:latin typeface="Algerian" panose="04020705040A02060702" pitchFamily="82" charset="0"/>
              </a:rPr>
              <a:t>holidays</a:t>
            </a:r>
            <a:r>
              <a:rPr lang="it-IT" sz="4400" b="1" dirty="0" smtClean="0">
                <a:latin typeface="Algerian" panose="04020705040A02060702" pitchFamily="82" charset="0"/>
              </a:rPr>
              <a:t> be </a:t>
            </a:r>
            <a:r>
              <a:rPr lang="it-IT" sz="4400" b="1" dirty="0" err="1" smtClean="0">
                <a:latin typeface="Algerian" panose="04020705040A02060702" pitchFamily="82" charset="0"/>
              </a:rPr>
              <a:t>filled</a:t>
            </a:r>
            <a:r>
              <a:rPr lang="it-IT" sz="4400" b="1" dirty="0" smtClean="0">
                <a:latin typeface="Algerian" panose="04020705040A02060702" pitchFamily="82" charset="0"/>
              </a:rPr>
              <a:t> with </a:t>
            </a:r>
            <a:r>
              <a:rPr lang="it-IT" sz="4400" b="1" dirty="0" err="1" smtClean="0">
                <a:latin typeface="Algerian" panose="04020705040A02060702" pitchFamily="82" charset="0"/>
              </a:rPr>
              <a:t>laughter</a:t>
            </a:r>
            <a:r>
              <a:rPr lang="it-IT" sz="4400" b="1" dirty="0" smtClean="0">
                <a:latin typeface="Algerian" panose="04020705040A02060702" pitchFamily="82" charset="0"/>
              </a:rPr>
              <a:t>, love and </a:t>
            </a:r>
            <a:r>
              <a:rPr lang="it-IT" sz="4400" b="1" dirty="0" err="1" smtClean="0">
                <a:latin typeface="Algerian" panose="04020705040A02060702" pitchFamily="82" charset="0"/>
              </a:rPr>
              <a:t>joy</a:t>
            </a:r>
            <a:r>
              <a:rPr lang="it-IT" sz="4400" b="1" dirty="0" smtClean="0">
                <a:latin typeface="Algerian" panose="04020705040A02060702" pitchFamily="82" charset="0"/>
              </a:rPr>
              <a:t>.</a:t>
            </a:r>
            <a:endParaRPr lang="it-IT" sz="4400" b="1" dirty="0"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28" y="2616242"/>
            <a:ext cx="5519375" cy="39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138</Words>
  <Application>Microsoft Office PowerPoint</Application>
  <PresentationFormat>Widescreen</PresentationFormat>
  <Paragraphs>18</Paragraphs>
  <Slides>8</Slides>
  <Notes>0</Notes>
  <HiddenSlides>0</HiddenSlides>
  <MMClips>11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43</cp:revision>
  <dcterms:created xsi:type="dcterms:W3CDTF">2020-12-11T16:48:48Z</dcterms:created>
  <dcterms:modified xsi:type="dcterms:W3CDTF">2020-12-12T19:33:31Z</dcterms:modified>
</cp:coreProperties>
</file>