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258" r:id="rId7"/>
    <p:sldId id="267" r:id="rId8"/>
    <p:sldId id="269" r:id="rId9"/>
    <p:sldId id="271" r:id="rId10"/>
    <p:sldId id="270" r:id="rId11"/>
    <p:sldId id="273" r:id="rId12"/>
    <p:sldId id="264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55" d="100"/>
          <a:sy n="55" d="100"/>
        </p:scale>
        <p:origin x="57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332B77-C83A-477C-9D26-F772EB5F0B6E}" type="datetime1">
              <a:rPr lang="it-IT" smtClean="0"/>
              <a:t>01/12/2020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A4362-F69C-4DB8-A5FE-502F0CAFDBDE}" type="datetime1">
              <a:rPr lang="it-IT" noProof="0" smtClean="0"/>
              <a:t>01/12/2020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9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49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noProof="0" smtClean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737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 smtClean="0"/>
              <a:t>GG.MM.20XX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Bambini a un tavolo che guardano un blocco appunti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 sz="1800" dirty="0" smtClean="0"/>
              <a:t>1 Dicembre 2020</a:t>
            </a:r>
            <a:endParaRPr lang="it-IT" sz="18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it-IT" sz="4400" dirty="0" smtClean="0"/>
              <a:t>Attività  interdisciplinare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080705" y="5109965"/>
            <a:ext cx="3991565" cy="1326740"/>
          </a:xfrm>
        </p:spPr>
        <p:txBody>
          <a:bodyPr rtlCol="0">
            <a:normAutofit/>
          </a:bodyPr>
          <a:lstStyle/>
          <a:p>
            <a:pPr algn="ctr" rtl="0"/>
            <a:r>
              <a:rPr lang="it-IT" dirty="0" smtClean="0"/>
              <a:t>Classe 1</a:t>
            </a:r>
            <a:r>
              <a:rPr lang="it-IT" dirty="0"/>
              <a:t>A</a:t>
            </a:r>
            <a:r>
              <a:rPr lang="it-IT" dirty="0" smtClean="0"/>
              <a:t> Capoluogo</a:t>
            </a:r>
          </a:p>
          <a:p>
            <a:pPr algn="ctr" rtl="0"/>
            <a:r>
              <a:rPr lang="it-IT" dirty="0" smtClean="0"/>
              <a:t>MOCCIA G.- RICCI T.</a:t>
            </a:r>
          </a:p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2</a:t>
            </a:fld>
            <a:endParaRPr lang="it-IT" noProof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21180000">
            <a:off x="-569964" y="362420"/>
            <a:ext cx="5978886" cy="1325563"/>
          </a:xfrm>
        </p:spPr>
        <p:txBody>
          <a:bodyPr/>
          <a:lstStyle/>
          <a:p>
            <a:pPr algn="ctr"/>
            <a:r>
              <a:rPr lang="it-IT" dirty="0" smtClean="0"/>
              <a:t>  </a:t>
            </a:r>
            <a:r>
              <a:rPr lang="it-IT" sz="3200" dirty="0" smtClean="0"/>
              <a:t>Osserva e completa</a:t>
            </a:r>
            <a:endParaRPr lang="it-IT" sz="3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b="8257"/>
          <a:stretch/>
        </p:blipFill>
        <p:spPr>
          <a:xfrm>
            <a:off x="4905083" y="0"/>
            <a:ext cx="6061762" cy="6604000"/>
          </a:xfrm>
          <a:prstGeom prst="rect">
            <a:avLst/>
          </a:prstGeom>
        </p:spPr>
      </p:pic>
      <p:pic>
        <p:nvPicPr>
          <p:cNvPr id="9" name="WhatsApp Audio 2020-11-30 at 17.23.39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4305" y="3014133"/>
            <a:ext cx="609600" cy="6096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7217" y="1952168"/>
            <a:ext cx="3831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ASCOLTA IL MAESTRO</a:t>
            </a:r>
          </a:p>
          <a:p>
            <a:endParaRPr lang="it-IT" dirty="0"/>
          </a:p>
        </p:txBody>
      </p:sp>
      <p:sp>
        <p:nvSpPr>
          <p:cNvPr id="11" name="Freccia circolare a sinistra 10"/>
          <p:cNvSpPr/>
          <p:nvPr/>
        </p:nvSpPr>
        <p:spPr>
          <a:xfrm>
            <a:off x="3967577" y="2102781"/>
            <a:ext cx="731520" cy="1216152"/>
          </a:xfrm>
          <a:prstGeom prst="curvedLef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Giorno e notte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smtClean="0"/>
              <a:t>I.C. 3 PONTE-SICIL. POMIGLIANO D'ARCO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3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https://www.capitello.it/hyperfilm/giorno_notte.html</a:t>
            </a:r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6411"/>
          <a:stretch/>
        </p:blipFill>
        <p:spPr>
          <a:xfrm rot="723135">
            <a:off x="6514091" y="792392"/>
            <a:ext cx="4501206" cy="368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818501" y="2869402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Guarda il video</a:t>
            </a:r>
            <a:endParaRPr lang="it-IT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4</a:t>
            </a:fld>
            <a:endParaRPr lang="it-IT" noProof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21180000">
            <a:off x="-210961" y="331319"/>
            <a:ext cx="5767477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  Osserva e completa</a:t>
            </a:r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171" y="0"/>
            <a:ext cx="5523272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0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7376"/>
          <a:stretch>
            <a:fillRect/>
          </a:stretch>
        </p:blipFill>
        <p:spPr>
          <a:xfrm>
            <a:off x="4075491" y="0"/>
            <a:ext cx="7730509" cy="5173985"/>
          </a:xfr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5</a:t>
            </a:fld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Attività di Matematica e Tecnologia</a:t>
            </a:r>
            <a:endParaRPr lang="it-IT" sz="28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 rot="-360000">
            <a:off x="46372" y="729697"/>
            <a:ext cx="3905877" cy="109194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mio primo ABACO</a:t>
            </a:r>
            <a:endParaRPr lang="it-IT" dirty="0"/>
          </a:p>
        </p:txBody>
      </p:sp>
      <p:pic>
        <p:nvPicPr>
          <p:cNvPr id="8" name="WhatsApp Audio 2020-12-01 at 15.42.48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88401" y="5330779"/>
            <a:ext cx="609600" cy="6096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328760" y="5631904"/>
            <a:ext cx="2188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+mj-lt"/>
              </a:rPr>
              <a:t>ASCOLTA</a:t>
            </a:r>
            <a:endParaRPr lang="it-I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63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realizzare l’ABACO in pasta di sale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4001" y="3606800"/>
            <a:ext cx="98878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Per </a:t>
            </a:r>
            <a:r>
              <a:rPr lang="it-IT" sz="2800" dirty="0">
                <a:solidFill>
                  <a:srgbClr val="FF0000"/>
                </a:solidFill>
                <a:latin typeface="+mj-lt"/>
              </a:rPr>
              <a:t>la pasta di sale 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occorrono: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it-IT" sz="2800" dirty="0">
                <a:solidFill>
                  <a:srgbClr val="FF0000"/>
                </a:solidFill>
                <a:latin typeface="+mj-lt"/>
              </a:rPr>
              <a:t>bicchiere di sale,</a:t>
            </a:r>
          </a:p>
          <a:p>
            <a:r>
              <a:rPr lang="it-IT" sz="2800" dirty="0">
                <a:solidFill>
                  <a:srgbClr val="FF0000"/>
                </a:solidFill>
                <a:latin typeface="+mj-lt"/>
              </a:rPr>
              <a:t>1 bicchiere di farina 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acqua </a:t>
            </a:r>
            <a:r>
              <a:rPr lang="it-IT" sz="2800" dirty="0">
                <a:solidFill>
                  <a:srgbClr val="FF0000"/>
                </a:solidFill>
                <a:latin typeface="+mj-lt"/>
              </a:rPr>
              <a:t>quanto basta per impastare come se fosse pizza.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506" y="1578941"/>
            <a:ext cx="3458200" cy="2578157"/>
          </a:xfrm>
          <a:prstGeom prst="rect">
            <a:avLst/>
          </a:prstGeom>
        </p:spPr>
      </p:pic>
      <p:pic>
        <p:nvPicPr>
          <p:cNvPr id="23" name="WhatsApp Audio 2020-12-01 at 15.42.20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8154" y="2216086"/>
            <a:ext cx="609600" cy="609600"/>
          </a:xfrm>
          <a:prstGeom prst="rect">
            <a:avLst/>
          </a:prstGeom>
        </p:spPr>
      </p:pic>
      <p:sp>
        <p:nvSpPr>
          <p:cNvPr id="24" name="Freccia circolare a sinistra 23"/>
          <p:cNvSpPr/>
          <p:nvPr/>
        </p:nvSpPr>
        <p:spPr>
          <a:xfrm>
            <a:off x="3623733" y="1572619"/>
            <a:ext cx="948267" cy="1253067"/>
          </a:xfrm>
          <a:prstGeom prst="curvedLef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7</a:t>
            </a:fld>
            <a:endParaRPr lang="it-IT" noProof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t="9220" b="20208"/>
          <a:stretch/>
        </p:blipFill>
        <p:spPr>
          <a:xfrm>
            <a:off x="849812" y="0"/>
            <a:ext cx="3577055" cy="33697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t="11201"/>
          <a:stretch/>
        </p:blipFill>
        <p:spPr>
          <a:xfrm>
            <a:off x="8455213" y="169333"/>
            <a:ext cx="3499720" cy="41483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30886" y="4317677"/>
            <a:ext cx="1024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+mj-lt"/>
              </a:rPr>
              <a:t>(1) Dopo aver impastato la farina con il sale e l’acqua  (2) forma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+mj-lt"/>
              </a:rPr>
              <a:t> una base rettangolare e almeno venti palline.</a:t>
            </a:r>
            <a:endParaRPr lang="it-IT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0933" y="626533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it-IT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87734" y="626533"/>
            <a:ext cx="54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it-IT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WhatsApp Audio 2020-12-01 at 15.41.51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52500" y="2910927"/>
            <a:ext cx="609600" cy="6096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52479" y="1790611"/>
            <a:ext cx="192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+mj-lt"/>
              </a:rPr>
              <a:t>Ascolta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1" name="Freccia circolare a sinistra 10"/>
          <p:cNvSpPr/>
          <p:nvPr/>
        </p:nvSpPr>
        <p:spPr>
          <a:xfrm>
            <a:off x="6553200" y="2133600"/>
            <a:ext cx="1134534" cy="1386927"/>
          </a:xfrm>
          <a:prstGeom prst="curvedLef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I.C. 3 PONTE-SICIL. POMIGLIANO D'ARCO</a:t>
            </a:r>
            <a:endParaRPr lang="it-IT" noProof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8</a:t>
            </a:fld>
            <a:endParaRPr lang="it-IT" noProof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6124"/>
          <a:stretch/>
        </p:blipFill>
        <p:spPr>
          <a:xfrm>
            <a:off x="156076" y="0"/>
            <a:ext cx="3642128" cy="4521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3426" b="15858"/>
          <a:stretch/>
        </p:blipFill>
        <p:spPr>
          <a:xfrm>
            <a:off x="5759736" y="3628881"/>
            <a:ext cx="2766048" cy="29802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89522" y="1385219"/>
            <a:ext cx="728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(3) Sistema due bastoncini nella base, fai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un buco al centro </a:t>
            </a:r>
            <a:endParaRPr lang="it-IT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delle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palline e lascia asciugare.  </a:t>
            </a:r>
          </a:p>
          <a:p>
            <a:endParaRPr lang="it-IT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(4) Colorate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palline di rosso e 9 di azzurro.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89522" y="67733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it-IT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11921" y="3856564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4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25784" y="4364395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L’ABACO è pronto!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A</a:t>
            </a:r>
            <a:r>
              <a:rPr lang="it-IT" dirty="0" smtClean="0"/>
              <a:t> presto!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ctr" rtl="0"/>
            <a:r>
              <a:rPr lang="it-IT" sz="2000" dirty="0" smtClean="0"/>
              <a:t>I </a:t>
            </a:r>
            <a:r>
              <a:rPr lang="it-IT" sz="1800" dirty="0" smtClean="0"/>
              <a:t>DOCENTI DELLA 1A CAPOLUOGO</a:t>
            </a:r>
          </a:p>
          <a:p>
            <a:pPr algn="ctr" rtl="0"/>
            <a:r>
              <a:rPr lang="it-IT" sz="1800" dirty="0" smtClean="0"/>
              <a:t>MOCCIA G. – RICCI </a:t>
            </a:r>
            <a:r>
              <a:rPr lang="it-IT" sz="2000" dirty="0" smtClean="0"/>
              <a:t>T.</a:t>
            </a:r>
            <a:endParaRPr lang="it-IT" sz="2000" dirty="0"/>
          </a:p>
        </p:txBody>
      </p:sp>
      <p:pic>
        <p:nvPicPr>
          <p:cNvPr id="7" name="Segnaposto immagine 6" descr="Ragazzo che porta uno zaino rosso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scuola elementare</Template>
  <TotalTime>0</TotalTime>
  <Words>212</Words>
  <Application>Microsoft Office PowerPoint</Application>
  <PresentationFormat>Widescreen</PresentationFormat>
  <Paragraphs>49</Paragraphs>
  <Slides>9</Slides>
  <Notes>4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Tema di Office</vt:lpstr>
      <vt:lpstr>Attività  interdisciplinare</vt:lpstr>
      <vt:lpstr>  Osserva e completa</vt:lpstr>
      <vt:lpstr>Giorno e notte</vt:lpstr>
      <vt:lpstr>  Osserva e completa</vt:lpstr>
      <vt:lpstr>Il mio primo ABACO</vt:lpstr>
      <vt:lpstr>Come realizzare l’ABACO in pasta di sale</vt:lpstr>
      <vt:lpstr>Presentazione standard di PowerPoint</vt:lpstr>
      <vt:lpstr>Presentazione standard di PowerPoint</vt:lpstr>
      <vt:lpstr>A presto!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2020-12-01T12:24:33Z</dcterms:created>
  <dcterms:modified xsi:type="dcterms:W3CDTF">2020-12-01T16:18:25Z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