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66" r:id="rId4"/>
    <p:sldId id="268" r:id="rId5"/>
    <p:sldId id="258" r:id="rId6"/>
    <p:sldId id="261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3F5"/>
    <a:srgbClr val="F76DF7"/>
    <a:srgbClr val="E2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DD26-211B-42BA-B4DA-81CA8B92C4AE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081A-F29F-468B-B31A-B0D57D0F6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82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497A-FF60-44A7-A2A9-4FE8F95348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89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2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37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8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6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7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1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2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2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4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86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15.jpeg"/><Relationship Id="rId2" Type="http://schemas.microsoft.com/office/2007/relationships/media" Target="../media/media3.m4a"/><Relationship Id="rId1" Type="http://schemas.openxmlformats.org/officeDocument/2006/relationships/video" Target="https://www.youtube.com/embed/KUSbazn3STo" TargetMode="Externa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2280" y="444843"/>
            <a:ext cx="922564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ASINCRONA </a:t>
            </a:r>
            <a:b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ITALIANO –INGLESE</a:t>
            </a:r>
            <a:b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4C INS. ZANFARDINO</a:t>
            </a: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Quando viene &lt;strong&gt;Dicembre&lt;/strong&gt; (il cervello poverello) | Vita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3" y="1627105"/>
            <a:ext cx="9682843" cy="5230895"/>
          </a:xfrm>
          <a:prstGeom prst="rect">
            <a:avLst/>
          </a:prstGeom>
        </p:spPr>
      </p:pic>
      <p:sp>
        <p:nvSpPr>
          <p:cNvPr id="8" name="Onda 2 7"/>
          <p:cNvSpPr/>
          <p:nvPr/>
        </p:nvSpPr>
        <p:spPr>
          <a:xfrm rot="980592">
            <a:off x="8755239" y="936950"/>
            <a:ext cx="2951758" cy="1525558"/>
          </a:xfrm>
          <a:prstGeom prst="doubleWave">
            <a:avLst>
              <a:gd name="adj1" fmla="val 6250"/>
              <a:gd name="adj2" fmla="val -3129"/>
            </a:avLst>
          </a:prstGeom>
          <a:solidFill>
            <a:srgbClr val="F2D3F5"/>
          </a:solidFill>
          <a:ln w="57150">
            <a:solidFill>
              <a:srgbClr val="F76D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FIOCCHI DI CONOSCENZE</a:t>
            </a:r>
          </a:p>
        </p:txBody>
      </p:sp>
    </p:spTree>
    <p:extLst>
      <p:ext uri="{BB962C8B-B14F-4D97-AF65-F5344CB8AC3E}">
        <p14:creationId xmlns:p14="http://schemas.microsoft.com/office/powerpoint/2010/main" val="24595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68780" y="2908300"/>
            <a:ext cx="685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/>
          <p:cNvSpPr/>
          <p:nvPr/>
        </p:nvSpPr>
        <p:spPr>
          <a:xfrm rot="10800000">
            <a:off x="5987260" y="1549763"/>
            <a:ext cx="487378" cy="1404256"/>
          </a:xfrm>
          <a:prstGeom prst="leftBrace">
            <a:avLst>
              <a:gd name="adj1" fmla="val 8333"/>
              <a:gd name="adj2" fmla="val 540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592925" y="-480060"/>
            <a:ext cx="45719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196775" y="4705213"/>
            <a:ext cx="2686050" cy="2073729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</a:t>
            </a:r>
            <a:r>
              <a:rPr lang="it-IT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SOGGETTIVA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L’autore descrive una persona un animale un oggetto luoghi….</a:t>
            </a:r>
          </a:p>
          <a:p>
            <a:pPr algn="ctr"/>
            <a:r>
              <a:rPr lang="it-IT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lo scopo di far immedesimare il lettore esprimendo opinioni personali</a:t>
            </a:r>
            <a:endParaRPr lang="it-IT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5215874" y="5558596"/>
            <a:ext cx="795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196775" y="2677885"/>
            <a:ext cx="2713084" cy="1768658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OGGETTIVA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L’autore descrive una persona un animale un oggetto ,un luogo.. con lo scopo di informare il lettore </a:t>
            </a:r>
            <a:endParaRPr lang="it-IT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5215874" y="3545665"/>
            <a:ext cx="795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313333" y="2048073"/>
            <a:ext cx="3279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SCOPO </a:t>
            </a:r>
            <a:r>
              <a:rPr lang="it-IT" dirty="0">
                <a:solidFill>
                  <a:srgbClr val="00B0F0"/>
                </a:solidFill>
              </a:rPr>
              <a:t>DELLA </a:t>
            </a:r>
            <a:r>
              <a:rPr lang="it-IT" dirty="0" smtClean="0">
                <a:solidFill>
                  <a:srgbClr val="00B0F0"/>
                </a:solidFill>
              </a:rPr>
              <a:t>DESCRIZIONE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644900" y="1772884"/>
            <a:ext cx="407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I</a:t>
            </a:r>
            <a:r>
              <a:rPr lang="it-IT" i="1" dirty="0" smtClean="0">
                <a:solidFill>
                  <a:srgbClr val="00B0F0"/>
                </a:solidFill>
              </a:rPr>
              <a:t>NFORMARE</a:t>
            </a:r>
            <a:r>
              <a:rPr lang="it-IT" dirty="0" smtClean="0"/>
              <a:t> in modo preciso</a:t>
            </a:r>
          </a:p>
          <a:p>
            <a:r>
              <a:rPr lang="it-IT" i="1" dirty="0" smtClean="0">
                <a:solidFill>
                  <a:srgbClr val="00B050"/>
                </a:solidFill>
              </a:rPr>
              <a:t>SUSCITARE</a:t>
            </a:r>
            <a:r>
              <a:rPr lang="it-IT" dirty="0" smtClean="0"/>
              <a:t> emozioni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743200" y="314056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Algerian" panose="04020705040A02060702" pitchFamily="82" charset="0"/>
              </a:rPr>
              <a:t>Percorso di descrizione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Lettura e comprensione dei testi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 pag. 39-40-41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13" y="2677885"/>
            <a:ext cx="3143610" cy="3893771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356" y="9125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212" y="1408109"/>
            <a:ext cx="7881852" cy="918940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descrizione arricchisce i racconti e li rende avvincenti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  testo Fantasy luoghi e personaggi magici  e misteriosi ti fanno volare in foreste,  grotte caverne  e mondi incantati..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Vai a pag.84-85.86-87…del tuo libro di testo e scoprirai di più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7" y="3600669"/>
            <a:ext cx="2370364" cy="29360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31" y="3600669"/>
            <a:ext cx="2429376" cy="3009099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271498" y="2734502"/>
            <a:ext cx="2588078" cy="1751236"/>
          </a:xfrm>
          <a:prstGeom prst="roundRect">
            <a:avLst/>
          </a:prstGeom>
          <a:solidFill>
            <a:srgbClr val="F2D3F5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 nel testo le sequenze descrittive e sottolinea di azzurro la 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soggettiva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 giallo 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oggettiva</a:t>
            </a:r>
            <a:endParaRPr lang="it-IT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2271498" y="4741169"/>
            <a:ext cx="2334985" cy="2008414"/>
          </a:xfrm>
          <a:prstGeom prst="wedgeEllipseCallout">
            <a:avLst>
              <a:gd name="adj1" fmla="val 87137"/>
              <a:gd name="adj2" fmla="val -5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 che il racconto sarebbe accattivante senza la descrizione</a:t>
            </a:r>
            <a:r>
              <a:rPr lang="it-IT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14650" y="514555"/>
            <a:ext cx="50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Sei pronto per un viaggio nei racconti Fantasy</a:t>
            </a:r>
            <a:r>
              <a:rPr lang="it-IT" dirty="0"/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64" y="680275"/>
            <a:ext cx="3533777" cy="2650332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1290" y="1000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8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77959" y="360656"/>
            <a:ext cx="5286377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RACCONTO FANTASY</a:t>
            </a:r>
            <a:endParaRPr lang="it-IT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15276" y="1461407"/>
            <a:ext cx="2588079" cy="1130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PERCHE’?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15277" y="3086100"/>
            <a:ext cx="2588079" cy="11553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DOVE E QUANDO?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66749" y="4600643"/>
            <a:ext cx="2665643" cy="112666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COM’E’ FATTO?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957801" y="2428855"/>
            <a:ext cx="2400776" cy="9123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022179" y="4723037"/>
            <a:ext cx="2416945" cy="100427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 SCRIVE?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53027" y="1400156"/>
            <a:ext cx="1748519" cy="1028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Scopo:</a:t>
            </a:r>
          </a:p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Narra storie fantastiche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10851" y="2975845"/>
            <a:ext cx="1664835" cy="1053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Luoghi magici e misteriosi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94868" y="4723037"/>
            <a:ext cx="1664835" cy="1053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Inizio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Vicenda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Conclusione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484350" y="2253342"/>
            <a:ext cx="2302328" cy="1249095"/>
          </a:xfrm>
          <a:prstGeom prst="rect">
            <a:avLst/>
          </a:prstGeom>
          <a:solidFill>
            <a:srgbClr val="F2D3F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Creature magiche, maghi, streghe. Elfi, draghi..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601600" y="4600642"/>
            <a:ext cx="2707969" cy="1636867"/>
          </a:xfrm>
          <a:prstGeom prst="rect">
            <a:avLst/>
          </a:prstGeom>
          <a:solidFill>
            <a:srgbClr val="F2D3F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Può essere scritto :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 in prima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interno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In terza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esterno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6" descr="&lt;strong&gt;Harry Potter&lt;/strong&gt; ve Azkaban Tutsağı (film) - Turkcewiki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26" y="720481"/>
            <a:ext cx="2089404" cy="28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6" y="607635"/>
            <a:ext cx="6987680" cy="8092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Prefissi e Suffissi: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rgbClr val="F76D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parole cambiano forma e diventano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arole nuove</a:t>
            </a:r>
            <a:endParaRPr lang="it-IT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6" y="1599921"/>
            <a:ext cx="4406470" cy="525807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4" y="2553728"/>
            <a:ext cx="5513528" cy="38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5" y="1054975"/>
            <a:ext cx="8218716" cy="54812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56003" y="429985"/>
            <a:ext cx="25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  S  TIME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8845401" y="522318"/>
            <a:ext cx="2686050" cy="176990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845401" y="522318"/>
            <a:ext cx="2686050" cy="17699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ENGLISH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81447" y="184666"/>
            <a:ext cx="331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omplete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3460" y="830997"/>
            <a:ext cx="8576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Example</a:t>
            </a:r>
            <a:r>
              <a:rPr lang="it-IT" sz="3200" dirty="0" smtClean="0"/>
              <a:t>: The 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</a:t>
            </a:r>
            <a:r>
              <a:rPr lang="it-IT" sz="3200" dirty="0"/>
              <a:t>t</a:t>
            </a:r>
            <a:r>
              <a:rPr lang="it-IT" sz="3200" dirty="0" smtClean="0"/>
              <a:t>he week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Sunday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3460" y="1734986"/>
            <a:ext cx="881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Wednesday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the……………….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  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3460" y="2438216"/>
            <a:ext cx="8133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Saturday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the………………. </a:t>
            </a:r>
            <a:r>
              <a:rPr lang="it-IT" sz="3200" dirty="0" err="1"/>
              <a:t>d</a:t>
            </a:r>
            <a:r>
              <a:rPr lang="it-IT" sz="3200" dirty="0" err="1" smtClean="0"/>
              <a:t>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6792" y="3239724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…………..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fifty</a:t>
            </a:r>
            <a:r>
              <a:rPr lang="it-IT" sz="3200" dirty="0" smtClean="0"/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3460" y="3973429"/>
            <a:ext cx="855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….……….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third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</a:t>
            </a:r>
          </a:p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93460" y="4741036"/>
            <a:ext cx="758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Friday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………. </a:t>
            </a:r>
            <a:r>
              <a:rPr lang="it-IT" sz="3200" dirty="0" err="1"/>
              <a:t>d</a:t>
            </a:r>
            <a:r>
              <a:rPr lang="it-IT" sz="3200" dirty="0" err="1" smtClean="0"/>
              <a:t>ay</a:t>
            </a:r>
            <a:r>
              <a:rPr lang="it-IT" sz="3200" dirty="0" smtClean="0"/>
              <a:t> of the week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3460" y="5508643"/>
            <a:ext cx="78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…………….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second</a:t>
            </a:r>
            <a:r>
              <a:rPr lang="it-IT" sz="3200" dirty="0" smtClean="0"/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56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6" y="2043934"/>
            <a:ext cx="5098633" cy="42191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65" y="1201492"/>
            <a:ext cx="3772230" cy="53358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66010" y="473202"/>
            <a:ext cx="707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REPEAT SUBJECT PRONOUNS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83556" y="0"/>
            <a:ext cx="7309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WHAT’S THE WEATHER LIKE TODAY?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39" y="1753064"/>
            <a:ext cx="4256600" cy="47723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3135450"/>
            <a:ext cx="2949667" cy="3574597"/>
          </a:xfrm>
          <a:prstGeom prst="rect">
            <a:avLst/>
          </a:prstGeom>
        </p:spPr>
      </p:pic>
      <p:pic>
        <p:nvPicPr>
          <p:cNvPr id="7" name="KUSbazn3STo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983568" y="3732110"/>
            <a:ext cx="4075081" cy="2991556"/>
          </a:xfrm>
          <a:prstGeom prst="rect">
            <a:avLst/>
          </a:prstGeom>
        </p:spPr>
      </p:pic>
      <p:sp>
        <p:nvSpPr>
          <p:cNvPr id="2" name="Freccia in giù 1"/>
          <p:cNvSpPr/>
          <p:nvPr/>
        </p:nvSpPr>
        <p:spPr>
          <a:xfrm>
            <a:off x="9560380" y="2105390"/>
            <a:ext cx="408214" cy="148725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049629" y="1568398"/>
            <a:ext cx="14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68594" y="5474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256</Words>
  <Application>Microsoft Office PowerPoint</Application>
  <PresentationFormat>Widescreen</PresentationFormat>
  <Paragraphs>62</Paragraphs>
  <Slides>9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Century Gothic</vt:lpstr>
      <vt:lpstr>Wingdings 3</vt:lpstr>
      <vt:lpstr>Filo</vt:lpstr>
      <vt:lpstr>ATTIVITA’ ASINCRONA  ITALIANO –INGLESE  4C INS. ZANFARDINO</vt:lpstr>
      <vt:lpstr>Presentazione standard di PowerPoint</vt:lpstr>
      <vt:lpstr> La descrizione arricchisce i racconti e li rende avvincenti Nel  testo Fantasy luoghi e personaggi magici  e misteriosi ti fanno volare in foreste,  grotte caverne  e mondi incantati.. Vai a pag.84-85.86-87…del tuo libro di testo e scoprirai di più</vt:lpstr>
      <vt:lpstr>Presentazione standard di PowerPoint</vt:lpstr>
      <vt:lpstr>Prefissi e Suffissi: le parole cambiano forma e diventano  parole nuove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35</cp:revision>
  <dcterms:created xsi:type="dcterms:W3CDTF">2020-11-29T18:42:25Z</dcterms:created>
  <dcterms:modified xsi:type="dcterms:W3CDTF">2020-12-01T16:37:03Z</dcterms:modified>
</cp:coreProperties>
</file>