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89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04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46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89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9934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79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60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28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9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38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34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4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02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3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32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4426-5646-4673-8647-67DC42525B7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DCC77BF-400B-4806-856D-946E7CBD1E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5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23B22D1-3EE0-4B14-88D3-C54A8068A695}"/>
              </a:ext>
            </a:extLst>
          </p:cNvPr>
          <p:cNvSpPr/>
          <p:nvPr/>
        </p:nvSpPr>
        <p:spPr>
          <a:xfrm>
            <a:off x="167425" y="636259"/>
            <a:ext cx="123502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PROGETTO INCLUSIONE</a:t>
            </a:r>
          </a:p>
          <a:p>
            <a:pPr algn="ctr"/>
            <a:endParaRPr lang="it-IT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DOCENTI: REA NUNZIA/SEPE CARMELA</a:t>
            </a:r>
          </a:p>
        </p:txBody>
      </p:sp>
    </p:spTree>
    <p:extLst>
      <p:ext uri="{BB962C8B-B14F-4D97-AF65-F5344CB8AC3E}">
        <p14:creationId xmlns:p14="http://schemas.microsoft.com/office/powerpoint/2010/main" val="341606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8CB79-5A6B-4CC5-B881-431C7FE51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457344-B20C-47B3-82F9-C66DF621A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IDEO-2020-11-13-19-10-16">
            <a:hlinkClick r:id="" action="ppaction://media"/>
            <a:extLst>
              <a:ext uri="{FF2B5EF4-FFF2-40B4-BE49-F238E27FC236}">
                <a16:creationId xmlns:a16="http://schemas.microsoft.com/office/drawing/2014/main" id="{C8FD2EA1-1534-4C47-86C2-64CFD4014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9155" y="698678"/>
            <a:ext cx="9144000" cy="54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EA72D7-872B-4A8A-9DC7-BF45EE073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03" y="0"/>
            <a:ext cx="5075794" cy="685800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14B3659-3AE2-40A1-8E32-CDCEEE730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2146" y="6150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❤️ Cuore Rosso Emoji">
            <a:extLst>
              <a:ext uri="{FF2B5EF4-FFF2-40B4-BE49-F238E27FC236}">
                <a16:creationId xmlns:a16="http://schemas.microsoft.com/office/drawing/2014/main" id="{A5B3C324-CEC7-4194-82B4-C0AD51B6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5BC7CE-820B-4C7B-9BFD-B56194A53A88}"/>
              </a:ext>
            </a:extLst>
          </p:cNvPr>
          <p:cNvSpPr txBox="1"/>
          <p:nvPr/>
        </p:nvSpPr>
        <p:spPr>
          <a:xfrm>
            <a:off x="4128153" y="2666759"/>
            <a:ext cx="3935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Ciao ci vediamo</a:t>
            </a:r>
          </a:p>
          <a:p>
            <a:r>
              <a:rPr lang="it-IT" sz="3600" dirty="0"/>
              <a:t>         presto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8E3F522-0F76-436E-9764-FBF07A730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5957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</TotalTime>
  <Words>14</Words>
  <Application>Microsoft Office PowerPoint</Application>
  <PresentationFormat>Widescreen</PresentationFormat>
  <Paragraphs>5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Filo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Toshiba</dc:creator>
  <cp:lastModifiedBy>Toshiba</cp:lastModifiedBy>
  <cp:revision>2</cp:revision>
  <dcterms:created xsi:type="dcterms:W3CDTF">2020-11-13T18:47:30Z</dcterms:created>
  <dcterms:modified xsi:type="dcterms:W3CDTF">2020-11-13T18:55:46Z</dcterms:modified>
</cp:coreProperties>
</file>