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jpg_cb=1413716009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_cb=1413716009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k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014" y="1355834"/>
            <a:ext cx="8387255" cy="4183118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030013" y="6390289"/>
            <a:ext cx="6243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Classi III A/B plesso « G. </a:t>
            </a:r>
            <a:r>
              <a:rPr lang="it-IT" dirty="0" err="1"/>
              <a:t>Rodari</a:t>
            </a:r>
            <a:r>
              <a:rPr lang="it-IT" dirty="0"/>
              <a:t>» </a:t>
            </a:r>
            <a:r>
              <a:rPr lang="it-IT" dirty="0" err="1"/>
              <a:t>ins</a:t>
            </a:r>
            <a:r>
              <a:rPr lang="it-IT" dirty="0"/>
              <a:t>. </a:t>
            </a:r>
            <a:r>
              <a:rPr lang="it-IT" dirty="0" err="1"/>
              <a:t>R.Sposito</a:t>
            </a:r>
            <a:r>
              <a:rPr lang="it-IT" dirty="0"/>
              <a:t> – L. Feola </a:t>
            </a:r>
          </a:p>
        </p:txBody>
      </p:sp>
    </p:spTree>
    <p:extLst>
      <p:ext uri="{BB962C8B-B14F-4D97-AF65-F5344CB8AC3E}">
        <p14:creationId xmlns:p14="http://schemas.microsoft.com/office/powerpoint/2010/main" val="1738156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775" y="262759"/>
            <a:ext cx="8559426" cy="5065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139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20413"/>
            <a:ext cx="7504386" cy="5707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834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848" y="1147762"/>
            <a:ext cx="8272627" cy="456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346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5608516"/>
              </p:ext>
            </p:extLst>
          </p:nvPr>
        </p:nvGraphicFramePr>
        <p:xfrm>
          <a:off x="1460938" y="165648"/>
          <a:ext cx="6306207" cy="60459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Documento" r:id="rId3" imgW="6713375" imgH="9938503" progId="Word.Document.12">
                  <p:embed/>
                </p:oleObj>
              </mc:Choice>
              <mc:Fallback>
                <p:oleObj name="Documento" r:id="rId3" imgW="6713375" imgH="993850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60938" y="165648"/>
                        <a:ext cx="6306207" cy="60459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893379" y="6348249"/>
            <a:ext cx="81244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7030A0"/>
                </a:solidFill>
              </a:rPr>
              <a:t>Per l’ esercitazione si rimanda al testo in uso</a:t>
            </a:r>
          </a:p>
        </p:txBody>
      </p:sp>
    </p:spTree>
    <p:extLst>
      <p:ext uri="{BB962C8B-B14F-4D97-AF65-F5344CB8AC3E}">
        <p14:creationId xmlns:p14="http://schemas.microsoft.com/office/powerpoint/2010/main" val="3272248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579" y="828675"/>
            <a:ext cx="8240111" cy="5039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266273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</TotalTime>
  <Words>31</Words>
  <Application>Microsoft Office PowerPoint</Application>
  <PresentationFormat>Widescreen</PresentationFormat>
  <Paragraphs>3</Paragraphs>
  <Slides>6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1" baseType="lpstr">
      <vt:lpstr>Arial</vt:lpstr>
      <vt:lpstr>Trebuchet MS</vt:lpstr>
      <vt:lpstr>Wingdings 3</vt:lpstr>
      <vt:lpstr>Sfaccettatura</vt:lpstr>
      <vt:lpstr>Documento</vt:lpstr>
      <vt:lpstr>k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Rosa Sposito</dc:creator>
  <cp:lastModifiedBy>Raffaella Castiello</cp:lastModifiedBy>
  <cp:revision>7</cp:revision>
  <dcterms:created xsi:type="dcterms:W3CDTF">2020-11-27T12:42:30Z</dcterms:created>
  <dcterms:modified xsi:type="dcterms:W3CDTF">2020-11-27T13:07:00Z</dcterms:modified>
</cp:coreProperties>
</file>