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5128" y="3622431"/>
            <a:ext cx="8361229" cy="1056242"/>
          </a:xfrm>
        </p:spPr>
        <p:txBody>
          <a:bodyPr/>
          <a:lstStyle/>
          <a:p>
            <a:br>
              <a:rPr lang="it-IT" dirty="0">
                <a:solidFill>
                  <a:srgbClr val="FFC000"/>
                </a:solidFill>
              </a:rPr>
            </a:br>
            <a:br>
              <a:rPr lang="it-IT" dirty="0">
                <a:solidFill>
                  <a:srgbClr val="FFC000"/>
                </a:solidFill>
              </a:rPr>
            </a:br>
            <a:br>
              <a:rPr lang="it-IT" dirty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</a:rPr>
              <a:t>Autumn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79906" y="4678673"/>
            <a:ext cx="6831673" cy="924958"/>
          </a:xfrm>
        </p:spPr>
        <p:txBody>
          <a:bodyPr>
            <a:normAutofit/>
          </a:bodyPr>
          <a:lstStyle/>
          <a:p>
            <a:r>
              <a:rPr lang="it-IT" dirty="0"/>
              <a:t> Inglese</a:t>
            </a:r>
          </a:p>
          <a:p>
            <a:r>
              <a:rPr lang="it-IT" dirty="0" err="1"/>
              <a:t>Ins</a:t>
            </a:r>
            <a:r>
              <a:rPr lang="it-IT" dirty="0"/>
              <a:t>. Vincenza Mele Classe 2° E Siciliano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92" y="1195754"/>
            <a:ext cx="9917723" cy="2543907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1579" y="3897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Wednesday 11 </a:t>
            </a:r>
            <a:r>
              <a:rPr lang="it-IT" dirty="0" err="1"/>
              <a:t>November</a:t>
            </a:r>
            <a:r>
              <a:rPr lang="it-IT" dirty="0"/>
              <a:t> 2020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453467"/>
          </a:xfrm>
        </p:spPr>
        <p:txBody>
          <a:bodyPr>
            <a:normAutofit fontScale="92500" lnSpcReduction="20000"/>
          </a:bodyPr>
          <a:lstStyle/>
          <a:p>
            <a:r>
              <a:rPr lang="it-IT" sz="4400" dirty="0">
                <a:solidFill>
                  <a:srgbClr val="FF0000"/>
                </a:solidFill>
                <a:ea typeface="+mj-ea"/>
                <a:cs typeface="+mj-cs"/>
              </a:rPr>
              <a:t>Read and complete</a:t>
            </a:r>
          </a:p>
          <a:p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How </a:t>
            </a:r>
            <a:r>
              <a:rPr lang="it-IT" sz="4400" dirty="0" err="1">
                <a:solidFill>
                  <a:srgbClr val="191B0E"/>
                </a:solidFill>
                <a:ea typeface="+mj-ea"/>
                <a:cs typeface="+mj-cs"/>
              </a:rPr>
              <a:t>old</a:t>
            </a: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are </a:t>
            </a:r>
            <a:r>
              <a:rPr lang="it-IT" sz="4400" dirty="0" err="1">
                <a:solidFill>
                  <a:srgbClr val="191B0E"/>
                </a:solidFill>
                <a:ea typeface="+mj-ea"/>
                <a:cs typeface="+mj-cs"/>
              </a:rPr>
              <a:t>you</a:t>
            </a: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?</a:t>
            </a:r>
            <a:b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</a:br>
            <a:r>
              <a:rPr lang="it-IT" sz="4400" dirty="0" err="1">
                <a:solidFill>
                  <a:srgbClr val="191B0E"/>
                </a:solidFill>
                <a:ea typeface="+mj-ea"/>
                <a:cs typeface="+mj-cs"/>
              </a:rPr>
              <a:t>I’m</a:t>
            </a: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</a:t>
            </a:r>
            <a:r>
              <a:rPr lang="it-IT" sz="4400" dirty="0" err="1">
                <a:solidFill>
                  <a:srgbClr val="191B0E"/>
                </a:solidFill>
                <a:ea typeface="+mj-ea"/>
                <a:cs typeface="+mj-cs"/>
              </a:rPr>
              <a:t>seven</a:t>
            </a: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(7)       /      </a:t>
            </a:r>
            <a:r>
              <a:rPr lang="it-IT" sz="4400" dirty="0" err="1">
                <a:solidFill>
                  <a:srgbClr val="191B0E"/>
                </a:solidFill>
                <a:ea typeface="+mj-ea"/>
                <a:cs typeface="+mj-cs"/>
              </a:rPr>
              <a:t>Six</a:t>
            </a: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(6)</a:t>
            </a:r>
          </a:p>
          <a:p>
            <a:pPr marL="0" indent="0">
              <a:buNone/>
            </a:pP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        </a:t>
            </a:r>
          </a:p>
          <a:p>
            <a:pPr marL="0" indent="0">
              <a:buNone/>
            </a:pP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                              </a:t>
            </a:r>
          </a:p>
          <a:p>
            <a:pPr marL="0" indent="0">
              <a:buNone/>
            </a:pP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it-IT" sz="4400" dirty="0">
                <a:solidFill>
                  <a:srgbClr val="191B0E"/>
                </a:solidFill>
                <a:ea typeface="+mj-ea"/>
                <a:cs typeface="+mj-cs"/>
              </a:rPr>
              <a:t>                                   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156" y="3984978"/>
            <a:ext cx="3601155" cy="2415822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7733" y="2171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The  </a:t>
            </a:r>
            <a:r>
              <a:rPr lang="it-IT" dirty="0" err="1">
                <a:solidFill>
                  <a:srgbClr val="FF0000"/>
                </a:solidFill>
              </a:rPr>
              <a:t>autumn</a:t>
            </a:r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 err="1">
                <a:solidFill>
                  <a:srgbClr val="FF0000"/>
                </a:solidFill>
              </a:rPr>
              <a:t>fruits</a:t>
            </a:r>
            <a:br>
              <a:rPr lang="it-IT" dirty="0"/>
            </a:br>
            <a:r>
              <a:rPr lang="it-IT" dirty="0" err="1"/>
              <a:t>Draw</a:t>
            </a:r>
            <a:r>
              <a:rPr lang="it-IT" dirty="0"/>
              <a:t> and </a:t>
            </a:r>
            <a:r>
              <a:rPr lang="it-IT" dirty="0" err="1"/>
              <a:t>colour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679244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</a:rPr>
              <a:t>                             How  </a:t>
            </a:r>
            <a:r>
              <a:rPr lang="it-IT" sz="3600" dirty="0" err="1">
                <a:solidFill>
                  <a:srgbClr val="FF0000"/>
                </a:solidFill>
              </a:rPr>
              <a:t>many</a:t>
            </a:r>
            <a:r>
              <a:rPr lang="it-IT" sz="3600" dirty="0">
                <a:solidFill>
                  <a:srgbClr val="FF0000"/>
                </a:solidFill>
              </a:rPr>
              <a:t> ?</a:t>
            </a:r>
          </a:p>
          <a:p>
            <a:r>
              <a:rPr lang="it-IT" sz="3600" dirty="0" err="1"/>
              <a:t>Ten</a:t>
            </a:r>
            <a:r>
              <a:rPr lang="it-IT" sz="3600" dirty="0"/>
              <a:t> </a:t>
            </a:r>
            <a:r>
              <a:rPr lang="it-IT" sz="3600" dirty="0" err="1"/>
              <a:t>chestnuts</a:t>
            </a:r>
            <a:endParaRPr lang="it-IT" sz="3600" dirty="0"/>
          </a:p>
          <a:p>
            <a:r>
              <a:rPr lang="it-IT" sz="3600" dirty="0" err="1"/>
              <a:t>Twelve</a:t>
            </a:r>
            <a:r>
              <a:rPr lang="it-IT" sz="3600" dirty="0"/>
              <a:t> </a:t>
            </a:r>
            <a:r>
              <a:rPr lang="it-IT" sz="3600" dirty="0" err="1"/>
              <a:t>mushrooms</a:t>
            </a:r>
            <a:r>
              <a:rPr lang="it-IT" sz="3600" dirty="0"/>
              <a:t> </a:t>
            </a:r>
          </a:p>
          <a:p>
            <a:r>
              <a:rPr lang="it-IT" sz="3600" dirty="0" err="1"/>
              <a:t>Seventeen</a:t>
            </a:r>
            <a:r>
              <a:rPr lang="it-IT" sz="3600" dirty="0"/>
              <a:t>  </a:t>
            </a:r>
            <a:r>
              <a:rPr lang="it-IT" sz="3600" dirty="0" err="1"/>
              <a:t>apples</a:t>
            </a:r>
            <a:endParaRPr lang="it-IT" sz="3600" dirty="0"/>
          </a:p>
          <a:p>
            <a:r>
              <a:rPr lang="it-IT" sz="3600" dirty="0" err="1"/>
              <a:t>Five</a:t>
            </a:r>
            <a:r>
              <a:rPr lang="it-IT" sz="3600" dirty="0"/>
              <a:t> </a:t>
            </a:r>
            <a:r>
              <a:rPr lang="it-IT" sz="3600" dirty="0" err="1"/>
              <a:t>grapes</a:t>
            </a:r>
            <a:endParaRPr lang="it-IT" sz="3600" dirty="0"/>
          </a:p>
          <a:p>
            <a:r>
              <a:rPr lang="it-IT" sz="4000" dirty="0" err="1"/>
              <a:t>Twenty</a:t>
            </a:r>
            <a:r>
              <a:rPr lang="it-IT" sz="4000" dirty="0"/>
              <a:t>  </a:t>
            </a:r>
            <a:r>
              <a:rPr lang="it-IT" sz="4000" dirty="0" err="1"/>
              <a:t>pumKins</a:t>
            </a:r>
            <a:endParaRPr lang="it-IT" sz="4000" dirty="0"/>
          </a:p>
          <a:p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45" y="5046134"/>
            <a:ext cx="1151468" cy="5757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99" y="5736168"/>
            <a:ext cx="1174045" cy="7662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977" y="3702758"/>
            <a:ext cx="869244" cy="5192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208" y="3073238"/>
            <a:ext cx="644769" cy="4349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307" y="4382043"/>
            <a:ext cx="796412" cy="504092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84178" y="2528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2396067"/>
          </a:xfrm>
        </p:spPr>
        <p:txBody>
          <a:bodyPr>
            <a:normAutofit fontScale="90000"/>
          </a:bodyPr>
          <a:lstStyle/>
          <a:p>
            <a:r>
              <a:rPr lang="it-IT" dirty="0"/>
              <a:t>Assegno per mercoledì</a:t>
            </a:r>
            <a:br>
              <a:rPr lang="it-IT" dirty="0"/>
            </a:br>
            <a:r>
              <a:rPr lang="it-IT" dirty="0"/>
              <a:t>Ripeti i numeri fino a 20 e gli oggetti scolastici</a:t>
            </a:r>
            <a:br>
              <a:rPr lang="it-IT" dirty="0"/>
            </a:br>
            <a:r>
              <a:rPr lang="it-IT" dirty="0"/>
              <a:t>Esercizio pag.81 n.7- libro d’inglese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3826932"/>
            <a:ext cx="9601200" cy="2040467"/>
          </a:xfrm>
        </p:spPr>
        <p:txBody>
          <a:bodyPr>
            <a:normAutofit/>
          </a:bodyPr>
          <a:lstStyle/>
          <a:p>
            <a:pPr marL="1901952" lvl="4" indent="0">
              <a:buNone/>
            </a:pPr>
            <a:r>
              <a:rPr lang="it-IT" sz="5600" dirty="0">
                <a:solidFill>
                  <a:srgbClr val="FF0000"/>
                </a:solidFill>
              </a:rPr>
              <a:t>        Bye bye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9555" y="4998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189</TotalTime>
  <Words>92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   Autumn</vt:lpstr>
      <vt:lpstr>Wednesday 11 November 2020  </vt:lpstr>
      <vt:lpstr>The  autumn  fruits Draw and colour</vt:lpstr>
      <vt:lpstr>Assegno per mercoledì Ripeti i numeri fino a 20 e gli oggetti scolastici Esercizio pag.81 n.7- libro d’inglese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Autunno</dc:title>
  <dc:creator>Enza</dc:creator>
  <cp:lastModifiedBy>Raffaella Castiello</cp:lastModifiedBy>
  <cp:revision>33</cp:revision>
  <dcterms:created xsi:type="dcterms:W3CDTF">2020-11-09T16:15:13Z</dcterms:created>
  <dcterms:modified xsi:type="dcterms:W3CDTF">2020-11-12T12:25:30Z</dcterms:modified>
</cp:coreProperties>
</file>