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LA CULTURA GRECA</a:t>
            </a:r>
            <a:br>
              <a:rPr lang="it-IT" dirty="0" smtClean="0"/>
            </a:br>
            <a:r>
              <a:rPr lang="it-IT" dirty="0" smtClean="0"/>
              <a:t>Italiano – Storia - Arte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dirty="0" smtClean="0"/>
              <a:t>                                                                  Classe 5° E siciliano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                                       </a:t>
            </a:r>
            <a:r>
              <a:rPr lang="it-IT" dirty="0" err="1" smtClean="0"/>
              <a:t>Ins</a:t>
            </a:r>
            <a:r>
              <a:rPr lang="it-IT" dirty="0" smtClean="0"/>
              <a:t>. Vincenza Mele</a:t>
            </a:r>
            <a:endParaRPr lang="it-IT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18222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7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6690"/>
          </a:xfrm>
        </p:spPr>
        <p:txBody>
          <a:bodyPr>
            <a:normAutofit/>
          </a:bodyPr>
          <a:lstStyle/>
          <a:p>
            <a:r>
              <a:rPr lang="it-IT" dirty="0" smtClean="0"/>
              <a:t>Compito di realtà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08590" y="1320800"/>
            <a:ext cx="8915400" cy="45904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sz="2800" dirty="0" smtClean="0"/>
              <a:t>Interpreta un personaggio dell’antica Grecia (cittadino ateniese o spartano, bambino ateniese o spartano, donna ateniese o spartana) e racconta una sua giornata.</a:t>
            </a:r>
          </a:p>
          <a:p>
            <a:pPr marL="0" indent="0">
              <a:buNone/>
            </a:pPr>
            <a:r>
              <a:rPr lang="it-IT" sz="2800" dirty="0" smtClean="0"/>
              <a:t>Utilizzate le informazioni che potete ricavare dal Sussidiario e raccoglietene altre. </a:t>
            </a:r>
          </a:p>
          <a:p>
            <a:pPr marL="0" indent="0">
              <a:buNone/>
            </a:pPr>
            <a:r>
              <a:rPr lang="it-IT" sz="2800" dirty="0" smtClean="0"/>
              <a:t>Ricordatevi di arricchire il testo con descrizioni degli ambienti e dell’abbigliamento dei personaggi.</a:t>
            </a:r>
          </a:p>
          <a:p>
            <a:pPr marL="0" indent="0">
              <a:buNone/>
            </a:pPr>
            <a:r>
              <a:rPr lang="it-IT" sz="2800" dirty="0" smtClean="0"/>
              <a:t>Al termine ognuno esporrà il suo testo in videoconferenza.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53281" y="319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8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smtClean="0"/>
              <a:t>cultura greca</a:t>
            </a:r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92925" y="2133600"/>
            <a:ext cx="8603573" cy="3778250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5867" y="258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cultura greca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79393" y="1905001"/>
            <a:ext cx="7935039" cy="4326466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63377" y="17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1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857956"/>
            <a:ext cx="8911687" cy="1399822"/>
          </a:xfrm>
        </p:spPr>
        <p:txBody>
          <a:bodyPr/>
          <a:lstStyle/>
          <a:p>
            <a:r>
              <a:rPr lang="it-IT" dirty="0" smtClean="0"/>
              <a:t>Arte e immagine</a:t>
            </a:r>
            <a:br>
              <a:rPr lang="it-IT" dirty="0" smtClean="0"/>
            </a:br>
            <a:r>
              <a:rPr lang="it-IT" dirty="0" smtClean="0"/>
              <a:t>Le maschere del teatro greco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89213" y="2664178"/>
            <a:ext cx="8915400" cy="241582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09333" y="5486400"/>
            <a:ext cx="7936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Disegna e colora una maschera del </a:t>
            </a:r>
            <a:r>
              <a:rPr lang="it-IT" smtClean="0"/>
              <a:t>teatro greco</a:t>
            </a:r>
            <a:endParaRPr lang="it-IT" dirty="0" smtClean="0"/>
          </a:p>
          <a:p>
            <a:r>
              <a:rPr lang="it-IT" sz="3600" dirty="0">
                <a:solidFill>
                  <a:srgbClr val="FF0000"/>
                </a:solidFill>
              </a:rPr>
              <a:t> </a:t>
            </a:r>
            <a:r>
              <a:rPr lang="it-IT" sz="3600" dirty="0" smtClean="0">
                <a:solidFill>
                  <a:srgbClr val="FF0000"/>
                </a:solidFill>
              </a:rPr>
              <a:t>              Buon Lavoro</a:t>
            </a: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35822" y="2483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3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</TotalTime>
  <Words>113</Words>
  <Application>Microsoft Office PowerPoint</Application>
  <PresentationFormat>Widescreen</PresentationFormat>
  <Paragraphs>13</Paragraphs>
  <Slides>5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Filo</vt:lpstr>
      <vt:lpstr> LA CULTURA GRECA Italiano – Storia - Arte</vt:lpstr>
      <vt:lpstr>Compito di realtà</vt:lpstr>
      <vt:lpstr>La cultura greca</vt:lpstr>
      <vt:lpstr>La cultura greca</vt:lpstr>
      <vt:lpstr>Arte e immagine Le maschere del teatro greco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Italiano Storia Arte</dc:title>
  <dc:creator>Enza</dc:creator>
  <cp:lastModifiedBy>Enza</cp:lastModifiedBy>
  <cp:revision>16</cp:revision>
  <dcterms:created xsi:type="dcterms:W3CDTF">2020-11-17T16:57:59Z</dcterms:created>
  <dcterms:modified xsi:type="dcterms:W3CDTF">2020-11-20T11:31:19Z</dcterms:modified>
</cp:coreProperties>
</file>