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11/12/2020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11/12/2020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11/12/2020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11/12/2020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11/12/2020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11/12/2020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11/12/2020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11/12/2020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11/12/2020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11/12/2020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11/12/2020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11/12/2020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11/12/2020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11/12/2020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11/12/2020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11/12/2020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11/12/2020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11/12/2020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 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056" y="564444"/>
            <a:ext cx="7246065" cy="3613327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8376356" y="1016000"/>
            <a:ext cx="25287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/>
              <a:t>13 – 11 - 2020</a:t>
            </a:r>
            <a:endParaRPr lang="it-IT" sz="3600" dirty="0"/>
          </a:p>
        </p:txBody>
      </p:sp>
      <p:sp>
        <p:nvSpPr>
          <p:cNvPr id="3" name="Cuore 2"/>
          <p:cNvSpPr/>
          <p:nvPr/>
        </p:nvSpPr>
        <p:spPr>
          <a:xfrm>
            <a:off x="7936090" y="756356"/>
            <a:ext cx="2190044" cy="1885244"/>
          </a:xfrm>
          <a:prstGeom prst="hear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031112" y="255248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279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2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7021"/>
            <a:ext cx="8161867" cy="5102578"/>
          </a:xfr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9556" y="338668"/>
            <a:ext cx="5700888" cy="5915376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1828801" y="154002"/>
            <a:ext cx="56218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FILASTROCCA</a:t>
            </a:r>
            <a:endParaRPr lang="it-IT" sz="4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9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471333" y="4470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395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10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Ricorda le parole di madre </a:t>
            </a:r>
            <a:r>
              <a:rPr lang="it-IT" dirty="0" err="1" smtClean="0"/>
              <a:t>teresa</a:t>
            </a:r>
            <a:r>
              <a:rPr lang="it-IT" dirty="0" smtClean="0"/>
              <a:t> di </a:t>
            </a:r>
            <a:r>
              <a:rPr lang="it-IT" dirty="0" err="1" smtClean="0"/>
              <a:t>calcutta</a:t>
            </a:r>
            <a:r>
              <a:rPr lang="it-IT" dirty="0" smtClean="0"/>
              <a:t> 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sz="quarter" idx="13"/>
          </p:nvPr>
        </p:nvPicPr>
        <p:blipFill>
          <a:blip r:embed="rId4"/>
          <a:stretch>
            <a:fillRect/>
          </a:stretch>
        </p:blipFill>
        <p:spPr>
          <a:xfrm>
            <a:off x="685801" y="1837765"/>
            <a:ext cx="8627532" cy="3851835"/>
          </a:xfrm>
          <a:prstGeom prst="rect">
            <a:avLst/>
          </a:prstGeom>
        </p:spPr>
      </p:pic>
      <p:pic>
        <p:nvPicPr>
          <p:cNvPr id="3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284178" y="153296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023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1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err="1" smtClean="0"/>
              <a:t>Attivita’</a:t>
            </a:r>
            <a:r>
              <a:rPr lang="it-IT" dirty="0" smtClean="0"/>
              <a:t>. </a:t>
            </a:r>
            <a:r>
              <a:rPr lang="it-IT" dirty="0" err="1" smtClean="0"/>
              <a:t>scriVI</a:t>
            </a:r>
            <a:r>
              <a:rPr lang="it-IT" dirty="0" smtClean="0"/>
              <a:t> UN TESTO o una poesia</a:t>
            </a:r>
            <a:br>
              <a:rPr lang="it-IT" dirty="0" smtClean="0"/>
            </a:br>
            <a:r>
              <a:rPr lang="it-IT" dirty="0" err="1" smtClean="0"/>
              <a:t>sulLa</a:t>
            </a:r>
            <a:r>
              <a:rPr lang="it-IT" dirty="0" smtClean="0"/>
              <a:t> gentilezza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sz="quarter" idx="13"/>
          </p:nvPr>
        </p:nvPicPr>
        <p:blipFill>
          <a:blip r:embed="rId4"/>
          <a:stretch>
            <a:fillRect/>
          </a:stretch>
        </p:blipFill>
        <p:spPr>
          <a:xfrm>
            <a:off x="1569156" y="2063750"/>
            <a:ext cx="2923822" cy="3311525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5576711" y="2575631"/>
            <a:ext cx="442524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600" dirty="0" smtClean="0">
                <a:solidFill>
                  <a:srgbClr val="00B050"/>
                </a:solidFill>
              </a:rPr>
              <a:t>BUON LAVORO</a:t>
            </a:r>
            <a:endParaRPr lang="it-IT" sz="6600" dirty="0">
              <a:solidFill>
                <a:srgbClr val="00B050"/>
              </a:solidFill>
            </a:endParaRPr>
          </a:p>
        </p:txBody>
      </p:sp>
      <p:pic>
        <p:nvPicPr>
          <p:cNvPr id="6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256889" y="164595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72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28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TM04033927[[fn=Evento]]</Template>
  <TotalTime>51</TotalTime>
  <Words>28</Words>
  <Application>Microsoft Office PowerPoint</Application>
  <PresentationFormat>Widescreen</PresentationFormat>
  <Paragraphs>6</Paragraphs>
  <Slides>4</Slides>
  <Notes>0</Notes>
  <HiddenSlides>0</HiddenSlides>
  <MMClips>4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7" baseType="lpstr">
      <vt:lpstr>Arial</vt:lpstr>
      <vt:lpstr>Impact</vt:lpstr>
      <vt:lpstr>Evento</vt:lpstr>
      <vt:lpstr> </vt:lpstr>
      <vt:lpstr>Presentazione standard di PowerPoint</vt:lpstr>
      <vt:lpstr>Ricorda le parole di madre teresa di calcutta </vt:lpstr>
      <vt:lpstr>Attivita’. scriVI UN TESTO o una poesia sulLa gentilezza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gentilezza </dc:title>
  <dc:creator>Enza</dc:creator>
  <cp:lastModifiedBy>Enza</cp:lastModifiedBy>
  <cp:revision>15</cp:revision>
  <dcterms:created xsi:type="dcterms:W3CDTF">2020-11-12T10:22:27Z</dcterms:created>
  <dcterms:modified xsi:type="dcterms:W3CDTF">2020-11-12T18:48:45Z</dcterms:modified>
</cp:coreProperties>
</file>