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43E713-D1AD-4B08-B66A-5ECA17AB6B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Confronto tra frazioni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D49A6DE-A2C5-4C87-AB23-E16DF4B106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                                                                       Classe VE Siciliano</a:t>
            </a:r>
          </a:p>
          <a:p>
            <a:r>
              <a:rPr lang="it-IT" dirty="0"/>
              <a:t>                                                                           Materia : Matematica</a:t>
            </a:r>
          </a:p>
          <a:p>
            <a:r>
              <a:rPr lang="it-IT" dirty="0"/>
              <a:t>                                                                 Ins. Iaccarino T.</a:t>
            </a:r>
          </a:p>
        </p:txBody>
      </p:sp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322E7690-602B-412F-B4C4-2FCC70FAF7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150" y="22370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23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E98A54-0E4A-469B-8E74-65006A0C0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Confronto tra frazioni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5C710EB-77BC-4FD7-9EEC-3AE5832DBD3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 descr="Confronto tra frazioni | Matematica elementari, Frazioni, Lezioni di  matematica">
            <a:extLst>
              <a:ext uri="{FF2B5EF4-FFF2-40B4-BE49-F238E27FC236}">
                <a16:creationId xmlns:a16="http://schemas.microsoft.com/office/drawing/2014/main" id="{E947F177-29C6-41B4-8355-FFC901F7FB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006" y="888206"/>
            <a:ext cx="49657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D4C9A6AF-0F21-45C2-9563-97470108AD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80228" y="5834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9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1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B1F28F-8253-4DB5-8A95-2D38B0212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prodotto a croce</a:t>
            </a:r>
          </a:p>
        </p:txBody>
      </p:sp>
      <p:pic>
        <p:nvPicPr>
          <p:cNvPr id="2052" name="Picture 4" descr="didattica matematica scuola primaria: Confronto di frazioni e frazioni  equivalenti - classe quinta">
            <a:extLst>
              <a:ext uri="{FF2B5EF4-FFF2-40B4-BE49-F238E27FC236}">
                <a16:creationId xmlns:a16="http://schemas.microsoft.com/office/drawing/2014/main" id="{11CA5073-AEC3-4EAC-B8CF-10661B13E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230" y="754038"/>
            <a:ext cx="5803320" cy="534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B62FC406-95C5-4A99-8402-559D44A7D9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48502" y="4492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25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5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F0B290-A65D-4A2F-AD50-9C0EDA4C3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Piccole esercitazioni per consolidare ciò che abbiamo appreso</a:t>
            </a:r>
          </a:p>
        </p:txBody>
      </p:sp>
      <p:pic>
        <p:nvPicPr>
          <p:cNvPr id="3074" name="Picture 2" descr="Confronto tra Frazioni: Esercizi per la Scuola Primaria | PianetaBambini.it">
            <a:extLst>
              <a:ext uri="{FF2B5EF4-FFF2-40B4-BE49-F238E27FC236}">
                <a16:creationId xmlns:a16="http://schemas.microsoft.com/office/drawing/2014/main" id="{050A5521-77B0-444E-A525-021990321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230" y="191069"/>
            <a:ext cx="5158854" cy="635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7AF3EB04-DA51-425A-AD4F-BB5C078ACC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85028" y="5447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81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4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tlante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TM16401371[[fn=Atlante]]</Template>
  <TotalTime>31</TotalTime>
  <Words>32</Words>
  <Application>Microsoft Office PowerPoint</Application>
  <PresentationFormat>Widescreen</PresentationFormat>
  <Paragraphs>7</Paragraphs>
  <Slides>4</Slides>
  <Notes>0</Notes>
  <HiddenSlides>0</HiddenSlides>
  <MMClips>4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Arial</vt:lpstr>
      <vt:lpstr>Calibri Light</vt:lpstr>
      <vt:lpstr>Rockwell</vt:lpstr>
      <vt:lpstr>Wingdings</vt:lpstr>
      <vt:lpstr>Atlante</vt:lpstr>
      <vt:lpstr>Confronto tra frazioni</vt:lpstr>
      <vt:lpstr>Confronto tra frazioni</vt:lpstr>
      <vt:lpstr>Il prodotto a croce</vt:lpstr>
      <vt:lpstr>Piccole esercitazioni per consolidare ciò che abbiamo appreso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Confronto tra frazioni e frazioni come operatore</dc:title>
  <dc:creator>Tiziana</dc:creator>
  <cp:lastModifiedBy>Tiziana</cp:lastModifiedBy>
  <cp:revision>4</cp:revision>
  <dcterms:created xsi:type="dcterms:W3CDTF">2020-11-26T10:31:54Z</dcterms:created>
  <dcterms:modified xsi:type="dcterms:W3CDTF">2020-11-26T11:03:47Z</dcterms:modified>
</cp:coreProperties>
</file>