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docx" ContentType="application/vnd.openxmlformats-officedocument.wordprocessingml.document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61" r:id="rId4"/>
    <p:sldId id="262" r:id="rId5"/>
    <p:sldId id="265" r:id="rId6"/>
    <p:sldId id="264" r:id="rId7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image" Target="../media/image6.emf"/><Relationship Id="rId1" Type="http://schemas.openxmlformats.org/officeDocument/2006/relationships/image" Target="../media/image5.emf"/><Relationship Id="rId4" Type="http://schemas.openxmlformats.org/officeDocument/2006/relationships/image" Target="../media/image8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image" Target="../media/image9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C4AF7-13B1-4B12-A716-CFBDB44C147C}" type="datetimeFigureOut">
              <a:rPr lang="it-IT" smtClean="0"/>
              <a:t>25/11/2020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70A68-1898-48DE-99FF-4493BD48B55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641481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C4AF7-13B1-4B12-A716-CFBDB44C147C}" type="datetimeFigureOut">
              <a:rPr lang="it-IT" smtClean="0"/>
              <a:t>25/11/2020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70A68-1898-48DE-99FF-4493BD48B55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862997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C4AF7-13B1-4B12-A716-CFBDB44C147C}" type="datetimeFigureOut">
              <a:rPr lang="it-IT" smtClean="0"/>
              <a:t>25/11/2020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70A68-1898-48DE-99FF-4493BD48B55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70663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C4AF7-13B1-4B12-A716-CFBDB44C147C}" type="datetimeFigureOut">
              <a:rPr lang="it-IT" smtClean="0"/>
              <a:t>25/11/2020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70A68-1898-48DE-99FF-4493BD48B55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895754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C4AF7-13B1-4B12-A716-CFBDB44C147C}" type="datetimeFigureOut">
              <a:rPr lang="it-IT" smtClean="0"/>
              <a:t>25/11/2020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70A68-1898-48DE-99FF-4493BD48B55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079400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C4AF7-13B1-4B12-A716-CFBDB44C147C}" type="datetimeFigureOut">
              <a:rPr lang="it-IT" smtClean="0"/>
              <a:t>25/11/2020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70A68-1898-48DE-99FF-4493BD48B55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791726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C4AF7-13B1-4B12-A716-CFBDB44C147C}" type="datetimeFigureOut">
              <a:rPr lang="it-IT" smtClean="0"/>
              <a:t>25/11/2020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70A68-1898-48DE-99FF-4493BD48B55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43475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C4AF7-13B1-4B12-A716-CFBDB44C147C}" type="datetimeFigureOut">
              <a:rPr lang="it-IT" smtClean="0"/>
              <a:t>25/11/2020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70A68-1898-48DE-99FF-4493BD48B55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063534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C4AF7-13B1-4B12-A716-CFBDB44C147C}" type="datetimeFigureOut">
              <a:rPr lang="it-IT" smtClean="0"/>
              <a:t>25/11/2020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70A68-1898-48DE-99FF-4493BD48B55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025141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C4AF7-13B1-4B12-A716-CFBDB44C147C}" type="datetimeFigureOut">
              <a:rPr lang="it-IT" smtClean="0"/>
              <a:t>25/11/2020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70A68-1898-48DE-99FF-4493BD48B55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441106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C4AF7-13B1-4B12-A716-CFBDB44C147C}" type="datetimeFigureOut">
              <a:rPr lang="it-IT" smtClean="0"/>
              <a:t>25/11/2020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70A68-1898-48DE-99FF-4493BD48B55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915538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40">
          <a:fgClr>
            <a:schemeClr val="accent2">
              <a:lumMod val="60000"/>
              <a:lumOff val="40000"/>
            </a:schemeClr>
          </a:fgClr>
          <a:bgClr>
            <a:schemeClr val="accent1">
              <a:lumMod val="20000"/>
              <a:lumOff val="8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9C4AF7-13B1-4B12-A716-CFBDB44C147C}" type="datetimeFigureOut">
              <a:rPr lang="it-IT" smtClean="0"/>
              <a:t>25/11/2020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E70A68-1898-48DE-99FF-4493BD48B55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65333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13" Type="http://schemas.openxmlformats.org/officeDocument/2006/relationships/image" Target="../media/image4.png"/><Relationship Id="rId3" Type="http://schemas.openxmlformats.org/officeDocument/2006/relationships/audio" Target="../media/media2.wav"/><Relationship Id="rId7" Type="http://schemas.openxmlformats.org/officeDocument/2006/relationships/oleObject" Target="../embeddings/oleObject2.bin"/><Relationship Id="rId12" Type="http://schemas.openxmlformats.org/officeDocument/2006/relationships/image" Target="../media/image8.wmf"/><Relationship Id="rId2" Type="http://schemas.microsoft.com/office/2007/relationships/media" Target="../media/media2.wav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emf"/><Relationship Id="rId11" Type="http://schemas.openxmlformats.org/officeDocument/2006/relationships/oleObject" Target="../embeddings/oleObject4.bin"/><Relationship Id="rId5" Type="http://schemas.openxmlformats.org/officeDocument/2006/relationships/oleObject" Target="../embeddings/oleObject1.bin"/><Relationship Id="rId10" Type="http://schemas.openxmlformats.org/officeDocument/2006/relationships/image" Target="../media/image7.wmf"/><Relationship Id="rId4" Type="http://schemas.openxmlformats.org/officeDocument/2006/relationships/slideLayout" Target="../slideLayouts/slideLayout7.xml"/><Relationship Id="rId9" Type="http://schemas.openxmlformats.org/officeDocument/2006/relationships/oleObject" Target="../embeddings/oleObject3.bin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audio" Target="../media/media3.wav"/><Relationship Id="rId7" Type="http://schemas.openxmlformats.org/officeDocument/2006/relationships/oleObject" Target="../embeddings/oleObject6.bin"/><Relationship Id="rId2" Type="http://schemas.microsoft.com/office/2007/relationships/media" Target="../media/media3.wav"/><Relationship Id="rId1" Type="http://schemas.openxmlformats.org/officeDocument/2006/relationships/vmlDrawing" Target="../drawings/vmlDrawing2.vml"/><Relationship Id="rId6" Type="http://schemas.openxmlformats.org/officeDocument/2006/relationships/image" Target="../media/image9.emf"/><Relationship Id="rId5" Type="http://schemas.openxmlformats.org/officeDocument/2006/relationships/oleObject" Target="../embeddings/oleObject5.bin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3" Type="http://schemas.openxmlformats.org/officeDocument/2006/relationships/audio" Target="../media/media6.wav"/><Relationship Id="rId7" Type="http://schemas.openxmlformats.org/officeDocument/2006/relationships/image" Target="../media/image20.png"/><Relationship Id="rId12" Type="http://schemas.openxmlformats.org/officeDocument/2006/relationships/image" Target="../media/image4.png"/><Relationship Id="rId2" Type="http://schemas.microsoft.com/office/2007/relationships/media" Target="../media/media6.wav"/><Relationship Id="rId1" Type="http://schemas.openxmlformats.org/officeDocument/2006/relationships/vmlDrawing" Target="../drawings/vmlDrawing3.v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21.jpeg"/><Relationship Id="rId5" Type="http://schemas.openxmlformats.org/officeDocument/2006/relationships/audio" Target="../media/media7.wav"/><Relationship Id="rId10" Type="http://schemas.openxmlformats.org/officeDocument/2006/relationships/image" Target="../media/image19.emf"/><Relationship Id="rId4" Type="http://schemas.microsoft.com/office/2007/relationships/media" Target="../media/media7.wav"/><Relationship Id="rId9" Type="http://schemas.openxmlformats.org/officeDocument/2006/relationships/package" Target="../embeddings/Microsoft_Word_Document1.docx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467544" y="116632"/>
            <a:ext cx="835292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/>
              <a:t>Attività di Inglese , matematica e tecnologia – classe PRIMA E plesso Siciliano – </a:t>
            </a:r>
            <a:r>
              <a:rPr lang="it-IT" sz="2800" dirty="0" err="1" smtClean="0"/>
              <a:t>ins</a:t>
            </a:r>
            <a:r>
              <a:rPr lang="it-IT" sz="2800" dirty="0" smtClean="0"/>
              <a:t>: Guarino Maria 26 novembre 2020</a:t>
            </a:r>
            <a:endParaRPr lang="it-IT" sz="2800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467544" y="1844824"/>
            <a:ext cx="83529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Ciao bambini, come state? Oggi faremo una bellissima </a:t>
            </a:r>
            <a:r>
              <a:rPr lang="it-IT" dirty="0" err="1" smtClean="0"/>
              <a:t>attivita’</a:t>
            </a:r>
            <a:r>
              <a:rPr lang="it-IT" dirty="0" smtClean="0"/>
              <a:t> : preparate colori, forbici, pinzatrice e colla    …… e anche il quaderno di matematica…….</a:t>
            </a:r>
            <a:endParaRPr lang="it-IT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780928"/>
            <a:ext cx="3009503" cy="301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C:\Users\user\AppData\Local\Microsoft\Windows\Temporary Internet Files\Content.IE5\GAFLB2NC\image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9071" y="2392793"/>
            <a:ext cx="3294683" cy="2331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user\AppData\Local\Microsoft\Windows\Temporary Internet Files\Content.IE5\2LBSWNPI\ClipArtSlate[1]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6315" y="3861048"/>
            <a:ext cx="2097773" cy="2558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061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ggetto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08377136"/>
              </p:ext>
            </p:extLst>
          </p:nvPr>
        </p:nvGraphicFramePr>
        <p:xfrm>
          <a:off x="179512" y="188640"/>
          <a:ext cx="4320480" cy="65527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4" name="Acrobat Document" r:id="rId5" imgW="5667121" imgH="8019769" progId="AcroExch.Document.DC">
                  <p:embed/>
                </p:oleObj>
              </mc:Choice>
              <mc:Fallback>
                <p:oleObj name="Acrobat Document" r:id="rId5" imgW="5667121" imgH="8019769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79512" y="188640"/>
                        <a:ext cx="4320480" cy="65527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ggetto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04490484"/>
              </p:ext>
            </p:extLst>
          </p:nvPr>
        </p:nvGraphicFramePr>
        <p:xfrm>
          <a:off x="4499991" y="188640"/>
          <a:ext cx="4536505" cy="65527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5" name="Acrobat Document" r:id="rId7" imgW="5667121" imgH="8019769" progId="AcroExch.Document.DC">
                  <p:embed/>
                </p:oleObj>
              </mc:Choice>
              <mc:Fallback>
                <p:oleObj name="Acrobat Document" r:id="rId7" imgW="5667121" imgH="8019769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499991" y="188640"/>
                        <a:ext cx="4536505" cy="65527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ggetto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07408017"/>
              </p:ext>
            </p:extLst>
          </p:nvPr>
        </p:nvGraphicFramePr>
        <p:xfrm>
          <a:off x="3797300" y="3187700"/>
          <a:ext cx="1549400" cy="481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6" name="Oggetto shell Packager" showAsIcon="1" r:id="rId9" imgW="1550160" imgH="480960" progId="Package">
                  <p:embed/>
                </p:oleObj>
              </mc:Choice>
              <mc:Fallback>
                <p:oleObj name="Oggetto shell Packager" showAsIcon="1" r:id="rId9" imgW="1550160" imgH="48096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797300" y="3187700"/>
                        <a:ext cx="1549400" cy="4810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ggetto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72257026"/>
              </p:ext>
            </p:extLst>
          </p:nvPr>
        </p:nvGraphicFramePr>
        <p:xfrm>
          <a:off x="3797300" y="3187700"/>
          <a:ext cx="1549400" cy="481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7" name="Oggetto shell Packager" showAsIcon="1" r:id="rId11" imgW="1550160" imgH="480960" progId="Package">
                  <p:embed/>
                </p:oleObj>
              </mc:Choice>
              <mc:Fallback>
                <p:oleObj name="Oggetto shell Packager" showAsIcon="1" r:id="rId11" imgW="1550160" imgH="48096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3797300" y="3187700"/>
                        <a:ext cx="1549400" cy="4810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Segnale acust. registr.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355976" y="14127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289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ggetto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24877269"/>
              </p:ext>
            </p:extLst>
          </p:nvPr>
        </p:nvGraphicFramePr>
        <p:xfrm>
          <a:off x="179512" y="116632"/>
          <a:ext cx="3888432" cy="64807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3" name="Acrobat Document" r:id="rId5" imgW="5667121" imgH="8019769" progId="AcroExch.Document.DC">
                  <p:embed/>
                </p:oleObj>
              </mc:Choice>
              <mc:Fallback>
                <p:oleObj name="Acrobat Document" r:id="rId5" imgW="5667121" imgH="8019769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79512" y="116632"/>
                        <a:ext cx="3888432" cy="64807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ggetto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71286362"/>
              </p:ext>
            </p:extLst>
          </p:nvPr>
        </p:nvGraphicFramePr>
        <p:xfrm>
          <a:off x="4355976" y="116632"/>
          <a:ext cx="4401478" cy="65253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4" name="Acrobat Document" r:id="rId7" imgW="5667121" imgH="8019769" progId="AcroExch.Document.DC">
                  <p:embed/>
                </p:oleObj>
              </mc:Choice>
              <mc:Fallback>
                <p:oleObj name="Acrobat Document" r:id="rId7" imgW="5667121" imgH="8019769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355976" y="116632"/>
                        <a:ext cx="4401478" cy="652534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Segnale acust. registr.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241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1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905" y="123566"/>
            <a:ext cx="3916204" cy="2972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3240" y="-13516"/>
            <a:ext cx="2664296" cy="3246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87371" y="2924944"/>
            <a:ext cx="2876550" cy="406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928" y="3018354"/>
            <a:ext cx="2732534" cy="3748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486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3" y="-234230"/>
            <a:ext cx="2590856" cy="3663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004048" y="-257814"/>
            <a:ext cx="2876550" cy="406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3" y="3187262"/>
            <a:ext cx="2590855" cy="3356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7498" y="3291171"/>
            <a:ext cx="2469123" cy="3491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402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323528" y="332656"/>
            <a:ext cx="410445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/>
              <a:t>E adesso prendi il quaderno di matematica  e esegui </a:t>
            </a:r>
            <a:r>
              <a:rPr lang="it-IT" sz="2800" dirty="0" err="1" smtClean="0"/>
              <a:t>cio’</a:t>
            </a:r>
            <a:r>
              <a:rPr lang="it-IT" sz="2800" dirty="0" smtClean="0"/>
              <a:t> che ti chiedo di fare.</a:t>
            </a:r>
            <a:endParaRPr lang="it-IT" sz="28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323706"/>
            <a:ext cx="2097087" cy="2560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" name="Oggetto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75013655"/>
              </p:ext>
            </p:extLst>
          </p:nvPr>
        </p:nvGraphicFramePr>
        <p:xfrm>
          <a:off x="683568" y="1604024"/>
          <a:ext cx="4014787" cy="49933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1" name="Documento" r:id="rId9" imgW="6111240" imgH="6758951" progId="Word.Document.12">
                  <p:embed/>
                </p:oleObj>
              </mc:Choice>
              <mc:Fallback>
                <p:oleObj name="Documento" r:id="rId9" imgW="6111240" imgH="6758951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83568" y="1604024"/>
                        <a:ext cx="4014787" cy="49933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174" name="Picture 6" descr="C:\Users\user\AppData\Local\Microsoft\Windows\Temporary Internet Files\Content.IE5\2LBSWNPI\39654723853_987427dcb3_b[1]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3284984"/>
            <a:ext cx="2862181" cy="3423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Segnale acust. registr.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6" name="Segnale acust. registr.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562386" y="438734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307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6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19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</TotalTime>
  <Words>67</Words>
  <Application>Microsoft Office PowerPoint</Application>
  <PresentationFormat>Presentazione su schermo (4:3)</PresentationFormat>
  <Paragraphs>3</Paragraphs>
  <Slides>6</Slides>
  <Notes>0</Notes>
  <HiddenSlides>0</HiddenSlides>
  <MMClips>7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Server OLE incorporati</vt:lpstr>
      </vt:variant>
      <vt:variant>
        <vt:i4>4</vt:i4>
      </vt:variant>
      <vt:variant>
        <vt:lpstr>Titoli diapositive</vt:lpstr>
      </vt:variant>
      <vt:variant>
        <vt:i4>6</vt:i4>
      </vt:variant>
    </vt:vector>
  </HeadingPairs>
  <TitlesOfParts>
    <vt:vector size="11" baseType="lpstr">
      <vt:lpstr>Tema di Office</vt:lpstr>
      <vt:lpstr>Acrobat Document</vt:lpstr>
      <vt:lpstr>Oggetto shell Packager</vt:lpstr>
      <vt:lpstr>Pacchetto</vt:lpstr>
      <vt:lpstr>Documento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user</dc:creator>
  <cp:lastModifiedBy>user</cp:lastModifiedBy>
  <cp:revision>15</cp:revision>
  <dcterms:created xsi:type="dcterms:W3CDTF">2020-11-25T11:30:28Z</dcterms:created>
  <dcterms:modified xsi:type="dcterms:W3CDTF">2020-11-25T19:19:53Z</dcterms:modified>
</cp:coreProperties>
</file>