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1" r:id="rId4"/>
    <p:sldId id="262" r:id="rId5"/>
    <p:sldId id="263" r:id="rId6"/>
    <p:sldId id="264" r:id="rId7"/>
    <p:sldId id="265" r:id="rId8"/>
    <p:sldId id="268" r:id="rId9"/>
    <p:sldId id="260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5128" y="3996266"/>
            <a:ext cx="8361229" cy="925689"/>
          </a:xfrm>
        </p:spPr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Autunno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79906" y="4831644"/>
            <a:ext cx="6831673" cy="609600"/>
          </a:xfrm>
        </p:spPr>
        <p:txBody>
          <a:bodyPr>
            <a:normAutofit/>
          </a:bodyPr>
          <a:lstStyle/>
          <a:p>
            <a:r>
              <a:rPr lang="it-IT" dirty="0" smtClean="0"/>
              <a:t>Italiano -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556" y="1151467"/>
            <a:ext cx="9245600" cy="2844799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9645" y="4526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2800" y="1930400"/>
            <a:ext cx="11379200" cy="45494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62578" y="812800"/>
            <a:ext cx="7597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Leggi la filastrocca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5200" y="1197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4022"/>
          </a:xfrm>
        </p:spPr>
        <p:txBody>
          <a:bodyPr/>
          <a:lstStyle/>
          <a:p>
            <a:r>
              <a:rPr lang="it-IT" dirty="0" smtClean="0"/>
              <a:t>                </a:t>
            </a:r>
            <a:r>
              <a:rPr lang="it-IT" dirty="0" smtClean="0">
                <a:solidFill>
                  <a:srgbClr val="FF0000"/>
                </a:solidFill>
              </a:rPr>
              <a:t>TECNOLOGIA E ARTE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47" y="1484489"/>
            <a:ext cx="7067705" cy="3581400"/>
          </a:xfrm>
        </p:spPr>
      </p:pic>
      <p:sp>
        <p:nvSpPr>
          <p:cNvPr id="5" name="CasellaDiTesto 4"/>
          <p:cNvSpPr txBox="1"/>
          <p:nvPr/>
        </p:nvSpPr>
        <p:spPr>
          <a:xfrm>
            <a:off x="2144889" y="5283200"/>
            <a:ext cx="882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Adesso divertitevi a disegnare, a colorare i frutti autunnali e a costruire i </a:t>
            </a:r>
            <a:r>
              <a:rPr lang="it-IT" dirty="0" smtClean="0"/>
              <a:t>cestini </a:t>
            </a:r>
            <a:r>
              <a:rPr lang="it-IT" dirty="0" smtClean="0"/>
              <a:t>con bottiglie </a:t>
            </a:r>
            <a:r>
              <a:rPr lang="it-IT" dirty="0" smtClean="0"/>
              <a:t>riciclate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</a:t>
            </a:r>
            <a:r>
              <a:rPr lang="it-IT" sz="4400" dirty="0" smtClean="0">
                <a:solidFill>
                  <a:srgbClr val="FF0000"/>
                </a:solidFill>
              </a:rPr>
              <a:t>BUON LAVORO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527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5645" y="383822"/>
            <a:ext cx="9764889" cy="6321778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7467" y="719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8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11" y="112890"/>
            <a:ext cx="11164711" cy="6547554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5200" y="3925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3" y="169333"/>
            <a:ext cx="11243733" cy="6468533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0444" y="922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6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89" y="0"/>
            <a:ext cx="11367911" cy="6858000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1080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8934" y="0"/>
            <a:ext cx="11842044" cy="6762044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3169" y="1213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8622" y="124178"/>
            <a:ext cx="11503378" cy="6733822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3778" y="170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ATTIVITA’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La storia di un grappolo d’uva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4057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it-IT" sz="3200" dirty="0" smtClean="0"/>
              <a:t>Un grappolo d’uva viveva felice su una grande vite.</a:t>
            </a:r>
          </a:p>
          <a:p>
            <a:pPr marL="514350" indent="-514350">
              <a:buAutoNum type="arabicParenR"/>
            </a:pPr>
            <a:r>
              <a:rPr lang="it-IT" sz="3200" dirty="0" smtClean="0"/>
              <a:t>Un giorno una contadina lo raccolse e lo pigiò in un tino.</a:t>
            </a:r>
          </a:p>
          <a:p>
            <a:pPr marL="514350" indent="-514350">
              <a:buAutoNum type="arabicParenR"/>
            </a:pPr>
            <a:r>
              <a:rPr lang="it-IT" sz="3200" dirty="0" smtClean="0"/>
              <a:t>Lo fece fermentare in una grande botte.</a:t>
            </a:r>
          </a:p>
          <a:p>
            <a:pPr marL="514350" indent="-514350">
              <a:buAutoNum type="arabicParenR"/>
            </a:pPr>
            <a:r>
              <a:rPr lang="it-IT" sz="3200" dirty="0" smtClean="0"/>
              <a:t>Dopo alcuni giorni diventò rosso e venne messo nelle bottiglie insieme ai suoi amici.</a:t>
            </a:r>
          </a:p>
          <a:p>
            <a:pPr marL="0" indent="0">
              <a:buNone/>
            </a:pPr>
            <a:r>
              <a:rPr lang="it-IT" sz="3200" dirty="0" smtClean="0"/>
              <a:t>Diventò </a:t>
            </a:r>
            <a:r>
              <a:rPr lang="it-IT" sz="3200" dirty="0" smtClean="0">
                <a:solidFill>
                  <a:srgbClr val="FF0000"/>
                </a:solidFill>
              </a:rPr>
              <a:t>vino.</a:t>
            </a:r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154" y="2171700"/>
            <a:ext cx="880533" cy="9369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978" y="3375378"/>
            <a:ext cx="1162755" cy="6886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0880" y="3814939"/>
            <a:ext cx="742950" cy="8763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2508" y="5635978"/>
            <a:ext cx="704850" cy="990600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59030" y="266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482600"/>
            <a:ext cx="9601200" cy="781756"/>
          </a:xfrm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rgbClr val="FF0000"/>
                </a:solidFill>
              </a:rPr>
              <a:t>Le parti di un grappolo d’uva</a:t>
            </a:r>
            <a:endParaRPr lang="it-IT" sz="54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112" y="1467555"/>
            <a:ext cx="5825066" cy="422204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3600" y="6220178"/>
            <a:ext cx="614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PAMPINO</a:t>
            </a:r>
            <a:endParaRPr lang="it-IT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8133" y="1467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183</TotalTime>
  <Words>96</Words>
  <Application>Microsoft Office PowerPoint</Application>
  <PresentationFormat>Widescreen</PresentationFormat>
  <Paragraphs>14</Paragraphs>
  <Slides>11</Slides>
  <Notes>0</Notes>
  <HiddenSlides>0</HiddenSlides>
  <MMClips>11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Autunno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ATTIVITA’ La storia di un grappolo d’uva</vt:lpstr>
      <vt:lpstr>Le parti di un grappolo d’uva</vt:lpstr>
      <vt:lpstr>Presentazione standard di PowerPoint</vt:lpstr>
      <vt:lpstr>                TECNOLOGIA E ARTE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Autunno</dc:title>
  <dc:creator>Enza</dc:creator>
  <cp:lastModifiedBy>Enza</cp:lastModifiedBy>
  <cp:revision>40</cp:revision>
  <dcterms:created xsi:type="dcterms:W3CDTF">2020-11-09T16:15:13Z</dcterms:created>
  <dcterms:modified xsi:type="dcterms:W3CDTF">2020-11-16T16:01:06Z</dcterms:modified>
</cp:coreProperties>
</file>