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4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35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69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40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52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40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35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86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3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25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0168-B7C0-4671-858E-B449FDFF14D4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9457C-ADA3-4383-93A3-D013A6C03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79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27" y="1619159"/>
            <a:ext cx="9263269" cy="5096273"/>
          </a:xfrm>
          <a:prstGeom prst="rect">
            <a:avLst/>
          </a:prstGeom>
        </p:spPr>
      </p:pic>
      <p:sp>
        <p:nvSpPr>
          <p:cNvPr id="5" name="Nastro perforato 4"/>
          <p:cNvSpPr/>
          <p:nvPr/>
        </p:nvSpPr>
        <p:spPr>
          <a:xfrm rot="20802271">
            <a:off x="675353" y="469227"/>
            <a:ext cx="4332696" cy="2162011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chemeClr val="accent1"/>
                </a:solidFill>
              </a:rPr>
              <a:t>GIOSTRA AUTUNNALE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66491" y="401265"/>
            <a:ext cx="4237703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ATTIVITA’ ASINCRONA</a:t>
            </a:r>
          </a:p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 ROSANNA ZANFARDINO  CL 4 C </a:t>
            </a:r>
          </a:p>
          <a:p>
            <a:pPr algn="ctr"/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PARTE 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stro perforato 7"/>
          <p:cNvSpPr/>
          <p:nvPr/>
        </p:nvSpPr>
        <p:spPr>
          <a:xfrm rot="20802271">
            <a:off x="675352" y="469227"/>
            <a:ext cx="4332696" cy="2162011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chemeClr val="accent1"/>
                </a:solidFill>
              </a:rPr>
              <a:t>GIOSTRA AUTUNNALE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Nastro perforato 8"/>
          <p:cNvSpPr/>
          <p:nvPr/>
        </p:nvSpPr>
        <p:spPr>
          <a:xfrm rot="20802271">
            <a:off x="675353" y="469228"/>
            <a:ext cx="4332696" cy="2162011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chemeClr val="accent1"/>
                </a:solidFill>
              </a:rPr>
              <a:t>GIOSTRA AUTUNNALE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Nastro perforato 9"/>
          <p:cNvSpPr/>
          <p:nvPr/>
        </p:nvSpPr>
        <p:spPr>
          <a:xfrm rot="20802271">
            <a:off x="675351" y="469227"/>
            <a:ext cx="4332696" cy="2162011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chemeClr val="accent1"/>
                </a:solidFill>
              </a:rPr>
              <a:t>GIOSTRA AUTUNNALE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0865" y="187779"/>
            <a:ext cx="5368412" cy="661307"/>
          </a:xfrm>
        </p:spPr>
        <p:txBody>
          <a:bodyPr>
            <a:normAutofit/>
          </a:bodyPr>
          <a:lstStyle/>
          <a:p>
            <a:r>
              <a:rPr lang="it-IT" sz="1800" dirty="0" smtClean="0"/>
              <a:t>Lettura e comprensione</a:t>
            </a:r>
            <a:endParaRPr lang="it-IT" sz="1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55" y="1001864"/>
            <a:ext cx="5371545" cy="5693134"/>
          </a:xfrm>
        </p:spPr>
      </p:pic>
      <p:sp>
        <p:nvSpPr>
          <p:cNvPr id="5" name="Rettangolo arrotondato 4"/>
          <p:cNvSpPr/>
          <p:nvPr/>
        </p:nvSpPr>
        <p:spPr>
          <a:xfrm>
            <a:off x="723926" y="616974"/>
            <a:ext cx="3985726" cy="2438400"/>
          </a:xfrm>
          <a:prstGeom prst="roundRect">
            <a:avLst/>
          </a:prstGeom>
          <a:solidFill>
            <a:srgbClr val="F3E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PER UNA LETTURA ATTENTA E UNA CORRETTA COMPRENSIONE ALLENATI SEGUENDO LE INDICAZIONI INDICATE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 rot="1272400">
            <a:off x="4847526" y="3575599"/>
            <a:ext cx="1570403" cy="10562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Persone 2.0 - Web 2.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48" y="4505822"/>
            <a:ext cx="2065700" cy="2189176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5364" y="12688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997" y="203744"/>
            <a:ext cx="7147068" cy="602529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Leggi ,completa le attività indicate a pag. 16-e17 del tuo testo di lettura, elabora una mappa con</a:t>
            </a:r>
            <a:r>
              <a:rPr lang="it-IT" sz="1400" b="1" dirty="0" smtClean="0">
                <a:solidFill>
                  <a:srgbClr val="0070C0"/>
                </a:solidFill>
              </a:rPr>
              <a:t>: l’idea centrale, l’argomento  le informazioni principali e lo scopo del testo</a:t>
            </a:r>
            <a:endParaRPr lang="it-IT" sz="1400" b="1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17" y="1234423"/>
            <a:ext cx="3594660" cy="55435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5" y="1420586"/>
            <a:ext cx="4546901" cy="5357387"/>
          </a:xfrm>
          <a:prstGeom prst="rect">
            <a:avLst/>
          </a:prstGeom>
        </p:spPr>
      </p:pic>
      <p:sp>
        <p:nvSpPr>
          <p:cNvPr id="11" name="Fumetto 2 10"/>
          <p:cNvSpPr/>
          <p:nvPr/>
        </p:nvSpPr>
        <p:spPr>
          <a:xfrm rot="512990">
            <a:off x="5068494" y="4346219"/>
            <a:ext cx="2742214" cy="2154039"/>
          </a:xfrm>
          <a:prstGeom prst="wedgeRoundRectCallou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INDIZI per conoscere il contenuto di un testo: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O</a:t>
            </a:r>
            <a:r>
              <a:rPr lang="it-IT" b="1" dirty="0" smtClean="0">
                <a:solidFill>
                  <a:schemeClr val="tx1"/>
                </a:solidFill>
              </a:rPr>
              <a:t>sserva le immagini, rifletti sul titolo e scrivi 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L’anticipazione del testo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908374" y="1920240"/>
            <a:ext cx="1754297" cy="1490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flipV="1">
            <a:off x="7662671" y="2633471"/>
            <a:ext cx="603504" cy="201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sinistra 15"/>
          <p:cNvSpPr/>
          <p:nvPr/>
        </p:nvSpPr>
        <p:spPr>
          <a:xfrm flipV="1">
            <a:off x="5137107" y="2674272"/>
            <a:ext cx="771267" cy="206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 flipH="1">
            <a:off x="6722190" y="3395660"/>
            <a:ext cx="154097" cy="760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su 18"/>
          <p:cNvSpPr/>
          <p:nvPr/>
        </p:nvSpPr>
        <p:spPr>
          <a:xfrm>
            <a:off x="6722191" y="1234423"/>
            <a:ext cx="154097" cy="6858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6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577" y="241160"/>
            <a:ext cx="5516095" cy="1045029"/>
          </a:xfrm>
        </p:spPr>
        <p:txBody>
          <a:bodyPr>
            <a:normAutofit fontScale="90000"/>
          </a:bodyPr>
          <a:lstStyle/>
          <a:p>
            <a:r>
              <a:rPr lang="it-IT" sz="1800" dirty="0" smtClean="0">
                <a:solidFill>
                  <a:srgbClr val="FF0000"/>
                </a:solidFill>
              </a:rPr>
              <a:t>Ripassa il modo indicativo dei verbi essere e avere nelle pagine delle </a:t>
            </a:r>
            <a:r>
              <a:rPr lang="it-IT" sz="1800" b="1" dirty="0" smtClean="0">
                <a:solidFill>
                  <a:srgbClr val="0070C0"/>
                </a:solidFill>
              </a:rPr>
              <a:t>tavole dei verbi a </a:t>
            </a:r>
            <a:r>
              <a:rPr lang="it-IT" sz="1800" b="1" dirty="0" err="1" smtClean="0">
                <a:solidFill>
                  <a:srgbClr val="0070C0"/>
                </a:solidFill>
              </a:rPr>
              <a:t>pag</a:t>
            </a:r>
            <a:r>
              <a:rPr lang="it-IT" sz="1800" b="1" dirty="0" smtClean="0">
                <a:solidFill>
                  <a:srgbClr val="0070C0"/>
                </a:solidFill>
              </a:rPr>
              <a:t> 152-153  </a:t>
            </a:r>
            <a:r>
              <a:rPr lang="it-IT" sz="1800" dirty="0" smtClean="0">
                <a:solidFill>
                  <a:srgbClr val="FF0000"/>
                </a:solidFill>
              </a:rPr>
              <a:t>del libro di grammatica e completa le attività indicate in </a:t>
            </a:r>
            <a:r>
              <a:rPr lang="it-IT" sz="1800" u="sng" dirty="0" err="1" smtClean="0">
                <a:solidFill>
                  <a:srgbClr val="0070C0"/>
                </a:solidFill>
              </a:rPr>
              <a:t>videolezione</a:t>
            </a:r>
            <a:r>
              <a:rPr lang="it-IT" sz="1800" u="sng" dirty="0" smtClean="0">
                <a:solidFill>
                  <a:srgbClr val="0070C0"/>
                </a:solidFill>
              </a:rPr>
              <a:t>  a pag.126</a:t>
            </a:r>
            <a:endParaRPr lang="it-IT" sz="1800" u="sng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05" y="2100104"/>
            <a:ext cx="3898760" cy="4481565"/>
          </a:xfrm>
        </p:spPr>
      </p:pic>
      <p:sp>
        <p:nvSpPr>
          <p:cNvPr id="7" name="Callout con freccia a destra 6"/>
          <p:cNvSpPr/>
          <p:nvPr/>
        </p:nvSpPr>
        <p:spPr>
          <a:xfrm>
            <a:off x="1858945" y="2100104"/>
            <a:ext cx="4391130" cy="3315958"/>
          </a:xfrm>
          <a:prstGeom prst="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Verso l’approfondimento lessicale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9109" y="203486"/>
            <a:ext cx="8590188" cy="97609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Ripeti l’ alfabeto in inglese e fai lo spelling dei nomi di 4 compagni, poi scrivilo sul quaderno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8" y="1927460"/>
            <a:ext cx="4724464" cy="4724464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78" y="1618488"/>
            <a:ext cx="6048994" cy="5070012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4390" y="9358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145</Words>
  <Application>Microsoft Office PowerPoint</Application>
  <PresentationFormat>Widescreen</PresentationFormat>
  <Paragraphs>16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Lettura e comprensione</vt:lpstr>
      <vt:lpstr>Leggi ,completa le attività indicate a pag. 16-e17 del tuo testo di lettura, elabora una mappa con: l’idea centrale, l’argomento  le informazioni principali e lo scopo del testo</vt:lpstr>
      <vt:lpstr>Ripassa il modo indicativo dei verbi essere e avere nelle pagine delle tavole dei verbi a pag 152-153  del libro di grammatica e completa le attività indicate in videolezione  a pag.126</vt:lpstr>
      <vt:lpstr>Ripeti l’ alfabeto in inglese e fai lo spelling dei nomi di 4 compagni, poi scrivilo sul quaderno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5</cp:revision>
  <dcterms:created xsi:type="dcterms:W3CDTF">2020-11-03T08:28:56Z</dcterms:created>
  <dcterms:modified xsi:type="dcterms:W3CDTF">2020-11-03T08:34:13Z</dcterms:modified>
</cp:coreProperties>
</file>