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1"/>
  </p:notesMasterIdLst>
  <p:sldIdLst>
    <p:sldId id="266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7" autoAdjust="0"/>
    <p:restoredTop sz="94638" autoAdjust="0"/>
  </p:normalViewPr>
  <p:slideViewPr>
    <p:cSldViewPr>
      <p:cViewPr varScale="1">
        <p:scale>
          <a:sx n="69" d="100"/>
          <a:sy n="69" d="100"/>
        </p:scale>
        <p:origin x="15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B3A0D-BEF7-410C-B89A-D3E7E3F655D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7805-1172-4499-BCC9-062E4D08D1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4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52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56234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11907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42866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10962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1144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5593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8647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537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35267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3789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8FB4-A3CB-4E58-9E47-63114C86D361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334B-FCE8-460E-A789-57FD808B7B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9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 DIARIO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22313" y="5445224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III E C</a:t>
            </a:r>
            <a:r>
              <a:rPr lang="it-IT" cap="none" dirty="0" smtClean="0">
                <a:solidFill>
                  <a:srgbClr val="FF0000"/>
                </a:solidFill>
              </a:rPr>
              <a:t>apoluogo  Italiano- Inglese</a:t>
            </a:r>
            <a:br>
              <a:rPr lang="it-IT" cap="none" dirty="0" smtClean="0">
                <a:solidFill>
                  <a:srgbClr val="FF0000"/>
                </a:solidFill>
              </a:rPr>
            </a:br>
            <a:r>
              <a:rPr lang="it-IT" cap="none" dirty="0" err="1" smtClean="0">
                <a:solidFill>
                  <a:srgbClr val="FF0000"/>
                </a:solidFill>
              </a:rPr>
              <a:t>Ins</a:t>
            </a:r>
            <a:r>
              <a:rPr lang="it-IT" cap="none" dirty="0" smtClean="0">
                <a:solidFill>
                  <a:srgbClr val="FF0000"/>
                </a:solidFill>
              </a:rPr>
              <a:t>.  Ciccone P.  -  Perna F</a:t>
            </a:r>
            <a:endParaRPr lang="it-IT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8144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 diario personale è un testo soggettivo perché al&#10;centro della narrazione ci sono i pensieri, le emozioni,&#10;gli stati d'a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2" y="548680"/>
            <a:ext cx="7929321" cy="59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104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2811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rratore e protagonista coincidono,&#10;perciò si dice che la vicenda è narrata in prima persona.&#10;Spesso coincidono anche aut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84964" cy="65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59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lla maggior parte dei casi, i&#10;diari personali non sono scritti in&#10;vista di una pubblicazione, ma&#10;servono all’autore com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1783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prio per il suo&#10;carattere intimo,&#10;nel diario personale&#10;il linguaggio utilizzato&#10;è informale.&#10;Lo stile è colloquiale&#10;e l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8640"/>
            <a:ext cx="8900988" cy="63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3789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 diario - 2 prot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308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0729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29123"/>
            <a:ext cx="7416824" cy="564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 err="1">
                <a:ea typeface="Calibri"/>
                <a:cs typeface="Times New Roman"/>
              </a:rPr>
              <a:t>Esempio</a:t>
            </a:r>
            <a:r>
              <a:rPr lang="de-DE" b="1" dirty="0">
                <a:ea typeface="Calibri"/>
                <a:cs typeface="Times New Roman"/>
              </a:rPr>
              <a:t> :</a:t>
            </a:r>
            <a:r>
              <a:rPr lang="de-DE" b="1" dirty="0" smtClean="0">
                <a:ea typeface="Calibri"/>
                <a:cs typeface="Times New Roman"/>
              </a:rPr>
              <a:t> </a:t>
            </a:r>
            <a:r>
              <a:rPr lang="de-DE" b="1" dirty="0" err="1">
                <a:ea typeface="Calibri"/>
                <a:cs typeface="Times New Roman"/>
              </a:rPr>
              <a:t>come</a:t>
            </a:r>
            <a:r>
              <a:rPr lang="de-DE" b="1" dirty="0">
                <a:ea typeface="Calibri"/>
                <a:cs typeface="Times New Roman"/>
              </a:rPr>
              <a:t> </a:t>
            </a:r>
            <a:r>
              <a:rPr lang="de-DE" b="1" dirty="0" err="1">
                <a:ea typeface="Calibri"/>
                <a:cs typeface="Times New Roman"/>
              </a:rPr>
              <a:t>scrivere</a:t>
            </a:r>
            <a:r>
              <a:rPr lang="de-DE" b="1" dirty="0">
                <a:ea typeface="Calibri"/>
                <a:cs typeface="Times New Roman"/>
              </a:rPr>
              <a:t> </a:t>
            </a:r>
            <a:r>
              <a:rPr lang="de-DE" b="1" dirty="0" err="1">
                <a:ea typeface="Calibri"/>
                <a:cs typeface="Times New Roman"/>
              </a:rPr>
              <a:t>una</a:t>
            </a:r>
            <a:r>
              <a:rPr lang="de-DE" b="1" dirty="0">
                <a:ea typeface="Calibri"/>
                <a:cs typeface="Times New Roman"/>
              </a:rPr>
              <a:t> </a:t>
            </a:r>
            <a:r>
              <a:rPr lang="de-DE" b="1" dirty="0" err="1">
                <a:ea typeface="Calibri"/>
                <a:cs typeface="Times New Roman"/>
              </a:rPr>
              <a:t>pagina</a:t>
            </a:r>
            <a:r>
              <a:rPr lang="de-DE" b="1" dirty="0">
                <a:ea typeface="Calibri"/>
                <a:cs typeface="Times New Roman"/>
              </a:rPr>
              <a:t> di </a:t>
            </a:r>
            <a:r>
              <a:rPr lang="de-DE" b="1" dirty="0" err="1">
                <a:ea typeface="Calibri"/>
                <a:cs typeface="Times New Roman"/>
              </a:rPr>
              <a:t>diario</a:t>
            </a:r>
            <a:endParaRPr lang="it-IT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err="1">
                <a:ea typeface="Calibri"/>
                <a:cs typeface="Times New Roman"/>
              </a:rPr>
              <a:t>Venerdì</a:t>
            </a:r>
            <a:r>
              <a:rPr lang="de-DE" dirty="0">
                <a:ea typeface="Calibri"/>
                <a:cs typeface="Times New Roman"/>
              </a:rPr>
              <a:t> 20 </a:t>
            </a:r>
            <a:r>
              <a:rPr lang="de-DE" dirty="0" err="1">
                <a:ea typeface="Calibri"/>
                <a:cs typeface="Times New Roman"/>
              </a:rPr>
              <a:t>novembre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smtClean="0">
                <a:ea typeface="Calibri"/>
                <a:cs typeface="Times New Roman"/>
              </a:rPr>
              <a:t>2020 </a:t>
            </a:r>
            <a:r>
              <a:rPr lang="de-DE" dirty="0" err="1" smtClean="0">
                <a:ea typeface="Calibri"/>
                <a:cs typeface="Times New Roman"/>
              </a:rPr>
              <a:t>ore</a:t>
            </a:r>
            <a:r>
              <a:rPr lang="de-DE" dirty="0" smtClean="0">
                <a:ea typeface="Calibri"/>
                <a:cs typeface="Times New Roman"/>
              </a:rPr>
              <a:t> </a:t>
            </a:r>
            <a:r>
              <a:rPr lang="de-DE" dirty="0">
                <a:ea typeface="Calibri"/>
                <a:cs typeface="Times New Roman"/>
              </a:rPr>
              <a:t>23,00 ( </a:t>
            </a:r>
            <a:r>
              <a:rPr lang="de-DE" dirty="0" err="1">
                <a:ea typeface="Calibri"/>
                <a:cs typeface="Times New Roman"/>
              </a:rPr>
              <a:t>come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esempio</a:t>
            </a:r>
            <a:r>
              <a:rPr lang="de-DE" dirty="0">
                <a:ea typeface="Calibri"/>
                <a:cs typeface="Times New Roman"/>
              </a:rPr>
              <a:t>)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Iniziare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con</a:t>
            </a:r>
            <a:r>
              <a:rPr lang="de-DE" dirty="0">
                <a:ea typeface="Calibri"/>
                <a:cs typeface="Times New Roman"/>
              </a:rPr>
              <a:t> la </a:t>
            </a:r>
            <a:r>
              <a:rPr lang="de-DE" dirty="0" err="1">
                <a:ea typeface="Calibri"/>
                <a:cs typeface="Times New Roman"/>
              </a:rPr>
              <a:t>formula</a:t>
            </a:r>
            <a:r>
              <a:rPr lang="de-DE" dirty="0">
                <a:ea typeface="Calibri"/>
                <a:cs typeface="Times New Roman"/>
              </a:rPr>
              <a:t> di </a:t>
            </a:r>
            <a:r>
              <a:rPr lang="de-DE" dirty="0" err="1">
                <a:ea typeface="Calibri"/>
                <a:cs typeface="Times New Roman"/>
              </a:rPr>
              <a:t>saluto</a:t>
            </a:r>
            <a:r>
              <a:rPr lang="de-DE" dirty="0">
                <a:ea typeface="Calibri"/>
                <a:cs typeface="Times New Roman"/>
              </a:rPr>
              <a:t> 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err="1">
                <a:ea typeface="Calibri"/>
                <a:cs typeface="Times New Roman"/>
              </a:rPr>
              <a:t>Caro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diario</a:t>
            </a:r>
            <a:r>
              <a:rPr lang="de-DE" dirty="0">
                <a:ea typeface="Calibri"/>
                <a:cs typeface="Times New Roman"/>
              </a:rPr>
              <a:t>,  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…….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err="1">
                <a:ea typeface="Calibri"/>
                <a:cs typeface="Times New Roman"/>
              </a:rPr>
              <a:t>Introdurre</a:t>
            </a:r>
            <a:r>
              <a:rPr lang="de-DE" dirty="0">
                <a:ea typeface="Calibri"/>
                <a:cs typeface="Times New Roman"/>
              </a:rPr>
              <a:t> la </a:t>
            </a:r>
            <a:r>
              <a:rPr lang="de-DE" dirty="0" err="1">
                <a:ea typeface="Calibri"/>
                <a:cs typeface="Times New Roman"/>
              </a:rPr>
              <a:t>situazione</a:t>
            </a:r>
            <a:r>
              <a:rPr lang="de-DE" dirty="0">
                <a:ea typeface="Calibri"/>
                <a:cs typeface="Times New Roman"/>
              </a:rPr>
              <a:t>/</a:t>
            </a:r>
            <a:r>
              <a:rPr lang="de-DE" dirty="0" err="1">
                <a:ea typeface="Calibri"/>
                <a:cs typeface="Times New Roman"/>
              </a:rPr>
              <a:t>il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problema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Es.  È </a:t>
            </a:r>
            <a:r>
              <a:rPr lang="de-DE" dirty="0" err="1">
                <a:ea typeface="Calibri"/>
                <a:cs typeface="Times New Roman"/>
              </a:rPr>
              <a:t>successa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una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cosa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meravigliosa</a:t>
            </a:r>
            <a:r>
              <a:rPr lang="de-DE" dirty="0">
                <a:ea typeface="Calibri"/>
                <a:cs typeface="Times New Roman"/>
              </a:rPr>
              <a:t>. </a:t>
            </a:r>
            <a:r>
              <a:rPr lang="de-DE" dirty="0" err="1">
                <a:ea typeface="Calibri"/>
                <a:cs typeface="Times New Roman"/>
              </a:rPr>
              <a:t>oppure</a:t>
            </a:r>
            <a:r>
              <a:rPr lang="de-DE" dirty="0">
                <a:ea typeface="Calibri"/>
                <a:cs typeface="Times New Roman"/>
              </a:rPr>
              <a:t/>
            </a:r>
            <a:br>
              <a:rPr lang="de-DE" dirty="0">
                <a:ea typeface="Calibri"/>
                <a:cs typeface="Times New Roman"/>
              </a:rPr>
            </a:br>
            <a:r>
              <a:rPr lang="de-DE" dirty="0" err="1">
                <a:ea typeface="Calibri"/>
                <a:cs typeface="Times New Roman"/>
              </a:rPr>
              <a:t>Oggi</a:t>
            </a:r>
            <a:r>
              <a:rPr lang="de-DE" dirty="0">
                <a:ea typeface="Calibri"/>
                <a:cs typeface="Times New Roman"/>
              </a:rPr>
              <a:t> è </a:t>
            </a:r>
            <a:r>
              <a:rPr lang="de-DE" dirty="0" err="1">
                <a:ea typeface="Calibri"/>
                <a:cs typeface="Times New Roman"/>
              </a:rPr>
              <a:t>stata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proprio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una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giornata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nera</a:t>
            </a:r>
            <a:r>
              <a:rPr lang="de-DE" dirty="0">
                <a:ea typeface="Calibri"/>
                <a:cs typeface="Times New Roman"/>
              </a:rPr>
              <a:t>. </a:t>
            </a:r>
            <a:r>
              <a:rPr lang="de-DE" dirty="0" err="1">
                <a:ea typeface="Calibri"/>
                <a:cs typeface="Times New Roman"/>
              </a:rPr>
              <a:t>Sono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così</a:t>
            </a: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contento</a:t>
            </a:r>
            <a:r>
              <a:rPr lang="de-DE" dirty="0">
                <a:ea typeface="Calibri"/>
                <a:cs typeface="Times New Roman"/>
              </a:rPr>
              <a:t>/a!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 </a:t>
            </a:r>
            <a:r>
              <a:rPr lang="de-DE" dirty="0" smtClean="0">
                <a:ea typeface="Calibri"/>
                <a:cs typeface="Times New Roman"/>
              </a:rPr>
              <a:t> </a:t>
            </a:r>
            <a:r>
              <a:rPr lang="de-DE" dirty="0" err="1">
                <a:ea typeface="Calibri"/>
                <a:cs typeface="Times New Roman"/>
              </a:rPr>
              <a:t>R</a:t>
            </a:r>
            <a:r>
              <a:rPr lang="de-DE" dirty="0" err="1" smtClean="0">
                <a:ea typeface="Calibri"/>
                <a:cs typeface="Times New Roman"/>
              </a:rPr>
              <a:t>accontare</a:t>
            </a:r>
            <a:r>
              <a:rPr lang="de-DE" dirty="0">
                <a:ea typeface="Calibri"/>
                <a:cs typeface="Times New Roman"/>
              </a:rPr>
              <a:t>.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err="1">
                <a:ea typeface="Calibri"/>
                <a:cs typeface="Times New Roman"/>
              </a:rPr>
              <a:t>Poi</a:t>
            </a:r>
            <a:r>
              <a:rPr lang="de-DE" dirty="0">
                <a:ea typeface="Calibri"/>
                <a:cs typeface="Times New Roman"/>
              </a:rPr>
              <a:t> alla </a:t>
            </a:r>
            <a:r>
              <a:rPr lang="de-DE" dirty="0" err="1">
                <a:ea typeface="Calibri"/>
                <a:cs typeface="Times New Roman"/>
              </a:rPr>
              <a:t>fine</a:t>
            </a:r>
            <a:r>
              <a:rPr lang="de-DE" dirty="0" err="1">
                <a:solidFill>
                  <a:srgbClr val="FFFFFF"/>
                </a:solidFill>
                <a:latin typeface="Gudea"/>
                <a:ea typeface="Times New Roman"/>
                <a:cs typeface="Arial"/>
              </a:rPr>
              <a:t>ono</a:t>
            </a:r>
            <a:r>
              <a:rPr lang="de-DE" dirty="0">
                <a:solidFill>
                  <a:srgbClr val="FFFFFF"/>
                </a:solidFill>
                <a:latin typeface="Gudea"/>
                <a:ea typeface="Times New Roman"/>
                <a:cs typeface="Arial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Gudea"/>
                <a:ea typeface="Times New Roman"/>
                <a:cs typeface="Arial"/>
              </a:rPr>
              <a:t>così</a:t>
            </a:r>
            <a:r>
              <a:rPr lang="de-DE" dirty="0">
                <a:solidFill>
                  <a:srgbClr val="FFFFFF"/>
                </a:solidFill>
                <a:latin typeface="Gudea"/>
                <a:ea typeface="Times New Roman"/>
                <a:cs typeface="Arial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Gudea"/>
                <a:ea typeface="Times New Roman"/>
                <a:cs typeface="Arial"/>
              </a:rPr>
              <a:t>contento</a:t>
            </a:r>
            <a:r>
              <a:rPr lang="de-DE" dirty="0">
                <a:solidFill>
                  <a:srgbClr val="FFFFFF"/>
                </a:solidFill>
                <a:latin typeface="Gudea"/>
                <a:ea typeface="Times New Roman"/>
                <a:cs typeface="Arial"/>
              </a:rPr>
              <a:t>/a!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Basta per </a:t>
            </a:r>
            <a:r>
              <a:rPr lang="de-DE" dirty="0" err="1">
                <a:ea typeface="Calibri"/>
                <a:cs typeface="Times New Roman"/>
              </a:rPr>
              <a:t>oggi</a:t>
            </a:r>
            <a:r>
              <a:rPr lang="de-DE" dirty="0">
                <a:ea typeface="Calibri"/>
                <a:cs typeface="Times New Roman"/>
              </a:rPr>
              <a:t>.      </a:t>
            </a:r>
            <a:r>
              <a:rPr lang="de-DE" dirty="0" err="1">
                <a:ea typeface="Calibri"/>
                <a:cs typeface="Times New Roman"/>
              </a:rPr>
              <a:t>Oppure</a:t>
            </a:r>
            <a:r>
              <a:rPr lang="de-DE" dirty="0">
                <a:ea typeface="Calibri"/>
                <a:cs typeface="Times New Roman"/>
              </a:rPr>
              <a:t>  Ho </a:t>
            </a:r>
            <a:r>
              <a:rPr lang="de-DE" dirty="0" err="1">
                <a:ea typeface="Calibri"/>
                <a:cs typeface="Times New Roman"/>
              </a:rPr>
              <a:t>sonno</a:t>
            </a:r>
            <a:r>
              <a:rPr lang="de-DE" dirty="0">
                <a:ea typeface="Calibri"/>
                <a:cs typeface="Times New Roman"/>
              </a:rPr>
              <a:t>, </a:t>
            </a:r>
            <a:r>
              <a:rPr lang="de-DE" dirty="0" err="1">
                <a:ea typeface="Calibri"/>
                <a:cs typeface="Times New Roman"/>
              </a:rPr>
              <a:t>vado</a:t>
            </a:r>
            <a:r>
              <a:rPr lang="de-DE" dirty="0">
                <a:ea typeface="Calibri"/>
                <a:cs typeface="Times New Roman"/>
              </a:rPr>
              <a:t> a </a:t>
            </a:r>
            <a:r>
              <a:rPr lang="de-DE" dirty="0" err="1">
                <a:ea typeface="Calibri"/>
                <a:cs typeface="Times New Roman"/>
              </a:rPr>
              <a:t>letto</a:t>
            </a:r>
            <a:r>
              <a:rPr lang="de-DE" dirty="0">
                <a:ea typeface="Calibri"/>
                <a:cs typeface="Times New Roman"/>
              </a:rPr>
              <a:t>. 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   </a:t>
            </a:r>
            <a:r>
              <a:rPr lang="de-DE" dirty="0" err="1">
                <a:ea typeface="Calibri"/>
                <a:cs typeface="Times New Roman"/>
              </a:rPr>
              <a:t>Domani</a:t>
            </a:r>
            <a:r>
              <a:rPr lang="de-DE" dirty="0">
                <a:ea typeface="Calibri"/>
                <a:cs typeface="Times New Roman"/>
              </a:rPr>
              <a:t> si </a:t>
            </a:r>
            <a:r>
              <a:rPr lang="de-DE" dirty="0" err="1">
                <a:ea typeface="Calibri"/>
                <a:cs typeface="Times New Roman"/>
              </a:rPr>
              <a:t>vedrà</a:t>
            </a:r>
            <a:r>
              <a:rPr lang="de-DE" dirty="0">
                <a:ea typeface="Calibri"/>
                <a:cs typeface="Times New Roman"/>
              </a:rPr>
              <a:t>. </a:t>
            </a:r>
            <a:endParaRPr lang="it-IT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Ciao, </a:t>
            </a:r>
            <a:r>
              <a:rPr lang="de-DE" dirty="0" err="1">
                <a:ea typeface="Calibri"/>
                <a:cs typeface="Times New Roman"/>
              </a:rPr>
              <a:t>Buonanotte</a:t>
            </a:r>
            <a:endParaRPr lang="it-IT" sz="1100" dirty="0">
              <a:ea typeface="Calibri"/>
              <a:cs typeface="Times New Roman"/>
            </a:endParaRPr>
          </a:p>
        </p:txBody>
      </p:sp>
      <p:pic>
        <p:nvPicPr>
          <p:cNvPr id="1026" name="Picture 2" descr="Risultato immagine per immagini di di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92106"/>
            <a:ext cx="14001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e per immagini di diar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22061"/>
            <a:ext cx="31623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o immagine per immagini di diar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82669"/>
            <a:ext cx="2133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812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8801"/>
            <a:ext cx="9144000" cy="52291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339752" y="476673"/>
            <a:ext cx="4752528" cy="648071"/>
          </a:xfrm>
          <a:solidFill>
            <a:srgbClr val="92D050"/>
          </a:solidFill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THE DIARY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1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816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7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8000"/>
                </a:solidFill>
              </a:rPr>
              <a:t>Listen to your teacher.</a:t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n-US" sz="3200" b="1" dirty="0">
                <a:solidFill>
                  <a:srgbClr val="008000"/>
                </a:solidFill>
              </a:rPr>
              <a:t>Copy on your copybook. Then Read and complete. </a:t>
            </a:r>
            <a:endParaRPr lang="it-IT" sz="3200" b="1" dirty="0">
              <a:solidFill>
                <a:srgbClr val="0080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Dear ………</a:t>
            </a:r>
          </a:p>
          <a:p>
            <a:pPr algn="l"/>
            <a:r>
              <a:rPr lang="en-US" dirty="0">
                <a:solidFill>
                  <a:srgbClr val="008000"/>
                </a:solidFill>
              </a:rPr>
              <a:t>How are you?</a:t>
            </a:r>
          </a:p>
          <a:p>
            <a:pPr algn="l"/>
            <a:r>
              <a:rPr lang="en-US" dirty="0">
                <a:solidFill>
                  <a:srgbClr val="008000"/>
                </a:solidFill>
              </a:rPr>
              <a:t> I’m…..(fine, ill, happy, sad,…)</a:t>
            </a:r>
          </a:p>
          <a:p>
            <a:pPr algn="l"/>
            <a:r>
              <a:rPr lang="en-US" dirty="0">
                <a:solidFill>
                  <a:srgbClr val="008000"/>
                </a:solidFill>
              </a:rPr>
              <a:t>I’m ……years old. And you?</a:t>
            </a:r>
          </a:p>
          <a:p>
            <a:pPr algn="l"/>
            <a:r>
              <a:rPr lang="en-US" dirty="0">
                <a:solidFill>
                  <a:srgbClr val="008000"/>
                </a:solidFill>
              </a:rPr>
              <a:t>I have got……..and…….And you?</a:t>
            </a:r>
          </a:p>
          <a:p>
            <a:pPr algn="l"/>
            <a:r>
              <a:rPr lang="en-US" dirty="0">
                <a:solidFill>
                  <a:srgbClr val="008000"/>
                </a:solidFill>
              </a:rPr>
              <a:t>My </a:t>
            </a:r>
            <a:r>
              <a:rPr lang="en-US" dirty="0" err="1">
                <a:solidFill>
                  <a:srgbClr val="008000"/>
                </a:solidFill>
              </a:rPr>
              <a:t>favourite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colours</a:t>
            </a:r>
            <a:r>
              <a:rPr lang="en-US" dirty="0">
                <a:solidFill>
                  <a:srgbClr val="008000"/>
                </a:solidFill>
              </a:rPr>
              <a:t> are…….</a:t>
            </a:r>
          </a:p>
          <a:p>
            <a:pPr algn="l"/>
            <a:r>
              <a:rPr lang="en-US" dirty="0">
                <a:solidFill>
                  <a:srgbClr val="008000"/>
                </a:solidFill>
              </a:rPr>
              <a:t>My </a:t>
            </a:r>
            <a:r>
              <a:rPr lang="en-US" dirty="0" err="1">
                <a:solidFill>
                  <a:srgbClr val="008000"/>
                </a:solidFill>
              </a:rPr>
              <a:t>favourite</a:t>
            </a:r>
            <a:r>
              <a:rPr lang="en-US" dirty="0">
                <a:solidFill>
                  <a:srgbClr val="008000"/>
                </a:solidFill>
              </a:rPr>
              <a:t> food is……</a:t>
            </a:r>
          </a:p>
          <a:p>
            <a:pPr algn="l"/>
            <a:r>
              <a:rPr lang="en-US" dirty="0">
                <a:solidFill>
                  <a:srgbClr val="008000"/>
                </a:solidFill>
              </a:rPr>
              <a:t>My </a:t>
            </a:r>
            <a:r>
              <a:rPr lang="en-US" dirty="0" err="1">
                <a:solidFill>
                  <a:srgbClr val="008000"/>
                </a:solidFill>
              </a:rPr>
              <a:t>favourite</a:t>
            </a:r>
            <a:r>
              <a:rPr lang="en-US" dirty="0">
                <a:solidFill>
                  <a:srgbClr val="008000"/>
                </a:solidFill>
              </a:rPr>
              <a:t> sport is….</a:t>
            </a:r>
          </a:p>
          <a:p>
            <a:pPr algn="l"/>
            <a:endParaRPr lang="en-US" dirty="0">
              <a:solidFill>
                <a:srgbClr val="008000"/>
              </a:solidFill>
            </a:endParaRPr>
          </a:p>
          <a:p>
            <a:pPr algn="l"/>
            <a:r>
              <a:rPr lang="en-US" dirty="0">
                <a:solidFill>
                  <a:srgbClr val="008000"/>
                </a:solidFill>
              </a:rPr>
              <a:t>Love …………</a:t>
            </a:r>
          </a:p>
          <a:p>
            <a:endParaRPr lang="en-US" dirty="0"/>
          </a:p>
          <a:p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2852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8393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105</Words>
  <Application>Microsoft Office PowerPoint</Application>
  <PresentationFormat>Presentazione su schermo (4:3)</PresentationFormat>
  <Paragraphs>25</Paragraphs>
  <Slides>9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Gudea</vt:lpstr>
      <vt:lpstr>Times New Roman</vt:lpstr>
      <vt:lpstr>Tema di Office</vt:lpstr>
      <vt:lpstr>III E Capoluogo  Italiano- Inglese Ins.  Ciccone P.  -  Perna 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DIARY</vt:lpstr>
      <vt:lpstr>Listen to your teacher. Copy on your copybook. Then Read and complete. </vt:lpstr>
    </vt:vector>
  </TitlesOfParts>
  <Company>Ministero dell'Economia e delle Finanze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Pasqua 2020</dc:title>
  <dc:creator>Ministero dell'Economia e delle Finanze</dc:creator>
  <cp:lastModifiedBy>MyPc</cp:lastModifiedBy>
  <cp:revision>81</cp:revision>
  <dcterms:created xsi:type="dcterms:W3CDTF">2020-04-01T09:09:24Z</dcterms:created>
  <dcterms:modified xsi:type="dcterms:W3CDTF">2020-11-19T16:12:45Z</dcterms:modified>
</cp:coreProperties>
</file>