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11/10/2020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11/10/2020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err="1"/>
              <a:t>numbers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Inglese – italiano</a:t>
            </a:r>
          </a:p>
          <a:p>
            <a:r>
              <a:rPr lang="it-IT" dirty="0" err="1"/>
              <a:t>Ins</a:t>
            </a:r>
            <a:r>
              <a:rPr lang="it-IT"/>
              <a:t>. Vincenza </a:t>
            </a:r>
            <a:r>
              <a:rPr lang="it-IT" dirty="0"/>
              <a:t>Mele Classe 2°e siciliano</a:t>
            </a:r>
          </a:p>
        </p:txBody>
      </p:sp>
      <p:pic>
        <p:nvPicPr>
          <p:cNvPr id="1026" name="Picture 2" descr="Risultato immagine per immagine di numeri fino a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4667" y="593999"/>
            <a:ext cx="3036711" cy="4899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o immagine per immagine di numeri fino a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745068"/>
            <a:ext cx="3127022" cy="488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509847" y="10983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4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9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      </a:t>
            </a:r>
            <a:r>
              <a:rPr lang="it-IT" dirty="0" err="1"/>
              <a:t>listen</a:t>
            </a:r>
            <a:r>
              <a:rPr lang="it-IT" dirty="0"/>
              <a:t> and </a:t>
            </a:r>
            <a:r>
              <a:rPr lang="it-IT" dirty="0" err="1"/>
              <a:t>repeat</a:t>
            </a:r>
            <a:br>
              <a:rPr lang="it-IT" dirty="0"/>
            </a:br>
            <a:r>
              <a:rPr lang="it-IT" dirty="0">
                <a:solidFill>
                  <a:srgbClr val="FF0000"/>
                </a:solidFill>
              </a:rPr>
              <a:t>       </a:t>
            </a:r>
            <a:r>
              <a:rPr lang="it-IT" dirty="0" err="1">
                <a:solidFill>
                  <a:srgbClr val="FF0000"/>
                </a:solidFill>
              </a:rPr>
              <a:t>number</a:t>
            </a:r>
            <a:r>
              <a:rPr lang="it-IT" dirty="0">
                <a:solidFill>
                  <a:srgbClr val="FF0000"/>
                </a:solidFill>
              </a:rPr>
              <a:t>  from  1  to  20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4442177"/>
          </a:xfrm>
        </p:spPr>
        <p:txBody>
          <a:bodyPr/>
          <a:lstStyle/>
          <a:p>
            <a:r>
              <a:rPr lang="it-IT" dirty="0"/>
              <a:t>1 </a:t>
            </a:r>
            <a:r>
              <a:rPr lang="it-IT" dirty="0" err="1"/>
              <a:t>one</a:t>
            </a:r>
            <a:r>
              <a:rPr lang="it-IT" dirty="0"/>
              <a:t>                                        11 </a:t>
            </a:r>
            <a:r>
              <a:rPr lang="it-IT" dirty="0" err="1"/>
              <a:t>eleven</a:t>
            </a:r>
            <a:r>
              <a:rPr lang="it-IT" dirty="0"/>
              <a:t>  - </a:t>
            </a:r>
          </a:p>
          <a:p>
            <a:r>
              <a:rPr lang="it-IT" dirty="0"/>
              <a:t>2   </a:t>
            </a:r>
            <a:r>
              <a:rPr lang="it-IT" dirty="0" err="1"/>
              <a:t>two</a:t>
            </a:r>
            <a:r>
              <a:rPr lang="it-IT" dirty="0"/>
              <a:t>                                      12 </a:t>
            </a:r>
            <a:r>
              <a:rPr lang="it-IT" dirty="0" err="1"/>
              <a:t>twelve</a:t>
            </a:r>
            <a:r>
              <a:rPr lang="it-IT" dirty="0"/>
              <a:t>  </a:t>
            </a:r>
          </a:p>
          <a:p>
            <a:r>
              <a:rPr lang="it-IT" dirty="0"/>
              <a:t>3 </a:t>
            </a:r>
            <a:r>
              <a:rPr lang="it-IT" dirty="0" err="1"/>
              <a:t>three</a:t>
            </a:r>
            <a:r>
              <a:rPr lang="it-IT" dirty="0"/>
              <a:t>                                      13 </a:t>
            </a:r>
            <a:r>
              <a:rPr lang="it-IT" dirty="0" err="1"/>
              <a:t>thirteen</a:t>
            </a:r>
            <a:r>
              <a:rPr lang="it-IT" dirty="0"/>
              <a:t> </a:t>
            </a:r>
          </a:p>
          <a:p>
            <a:r>
              <a:rPr lang="it-IT" dirty="0"/>
              <a:t>4 </a:t>
            </a:r>
            <a:r>
              <a:rPr lang="it-IT" dirty="0" err="1"/>
              <a:t>four</a:t>
            </a:r>
            <a:r>
              <a:rPr lang="it-IT" dirty="0"/>
              <a:t>                                        14 </a:t>
            </a:r>
            <a:r>
              <a:rPr lang="it-IT" dirty="0" err="1"/>
              <a:t>fourteen</a:t>
            </a:r>
            <a:r>
              <a:rPr lang="it-IT" dirty="0"/>
              <a:t>  </a:t>
            </a:r>
          </a:p>
          <a:p>
            <a:r>
              <a:rPr lang="it-IT" dirty="0"/>
              <a:t>5 </a:t>
            </a:r>
            <a:r>
              <a:rPr lang="it-IT" dirty="0" err="1"/>
              <a:t>five</a:t>
            </a:r>
            <a:r>
              <a:rPr lang="it-IT" dirty="0"/>
              <a:t>                                         15 </a:t>
            </a:r>
            <a:r>
              <a:rPr lang="it-IT" dirty="0" err="1"/>
              <a:t>fifteen</a:t>
            </a:r>
            <a:r>
              <a:rPr lang="it-IT" dirty="0"/>
              <a:t>   </a:t>
            </a:r>
          </a:p>
          <a:p>
            <a:r>
              <a:rPr lang="it-IT" dirty="0"/>
              <a:t>6 </a:t>
            </a:r>
            <a:r>
              <a:rPr lang="it-IT" dirty="0" err="1"/>
              <a:t>six</a:t>
            </a:r>
            <a:r>
              <a:rPr lang="it-IT" dirty="0"/>
              <a:t>                                           16 </a:t>
            </a:r>
            <a:r>
              <a:rPr lang="it-IT" dirty="0" err="1"/>
              <a:t>sixteen</a:t>
            </a:r>
            <a:r>
              <a:rPr lang="it-IT" dirty="0"/>
              <a:t> </a:t>
            </a:r>
          </a:p>
          <a:p>
            <a:r>
              <a:rPr lang="it-IT" dirty="0"/>
              <a:t>7 </a:t>
            </a:r>
            <a:r>
              <a:rPr lang="it-IT" dirty="0" err="1"/>
              <a:t>seven</a:t>
            </a:r>
            <a:r>
              <a:rPr lang="it-IT" dirty="0"/>
              <a:t>                                       17 </a:t>
            </a:r>
            <a:r>
              <a:rPr lang="it-IT" dirty="0" err="1"/>
              <a:t>seventeen</a:t>
            </a:r>
            <a:r>
              <a:rPr lang="it-IT" dirty="0"/>
              <a:t> </a:t>
            </a:r>
          </a:p>
          <a:p>
            <a:r>
              <a:rPr lang="it-IT" dirty="0"/>
              <a:t>8 </a:t>
            </a:r>
            <a:r>
              <a:rPr lang="it-IT" dirty="0" err="1"/>
              <a:t>eight</a:t>
            </a:r>
            <a:r>
              <a:rPr lang="it-IT" dirty="0"/>
              <a:t>                                        18 </a:t>
            </a:r>
            <a:r>
              <a:rPr lang="it-IT" dirty="0" err="1"/>
              <a:t>eighteen</a:t>
            </a:r>
            <a:r>
              <a:rPr lang="it-IT" dirty="0"/>
              <a:t> </a:t>
            </a:r>
          </a:p>
          <a:p>
            <a:r>
              <a:rPr lang="it-IT" dirty="0"/>
              <a:t>9  </a:t>
            </a:r>
            <a:r>
              <a:rPr lang="it-IT" dirty="0" err="1"/>
              <a:t>nine</a:t>
            </a:r>
            <a:r>
              <a:rPr lang="it-IT" dirty="0"/>
              <a:t>                                        19 </a:t>
            </a:r>
            <a:r>
              <a:rPr lang="it-IT" dirty="0" err="1"/>
              <a:t>nineteen</a:t>
            </a:r>
            <a:r>
              <a:rPr lang="it-IT" dirty="0"/>
              <a:t> </a:t>
            </a:r>
          </a:p>
          <a:p>
            <a:r>
              <a:rPr lang="it-IT" dirty="0"/>
              <a:t>10 </a:t>
            </a:r>
            <a:r>
              <a:rPr lang="it-IT" dirty="0" err="1"/>
              <a:t>ten</a:t>
            </a:r>
            <a:r>
              <a:rPr lang="it-IT" dirty="0"/>
              <a:t>                                         20 </a:t>
            </a:r>
            <a:r>
              <a:rPr lang="it-IT" dirty="0" err="1"/>
              <a:t>twenty</a:t>
            </a:r>
            <a:r>
              <a:rPr lang="it-IT" dirty="0"/>
              <a:t>  </a:t>
            </a:r>
          </a:p>
          <a:p>
            <a:endParaRPr lang="it-IT" dirty="0"/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53047" y="292490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62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0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68993"/>
          </a:xfrm>
        </p:spPr>
        <p:txBody>
          <a:bodyPr>
            <a:normAutofit fontScale="90000"/>
          </a:bodyPr>
          <a:lstStyle/>
          <a:p>
            <a:br>
              <a:rPr lang="it-IT" dirty="0"/>
            </a:br>
            <a:r>
              <a:rPr lang="it-IT" dirty="0"/>
              <a:t>impara i numeri fino a 20 in inglese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>
                <a:solidFill>
                  <a:srgbClr val="FF0000"/>
                </a:solidFill>
              </a:rPr>
              <a:t>Calcola e scrivi la cifra</a:t>
            </a:r>
          </a:p>
          <a:p>
            <a:r>
              <a:rPr lang="it-IT" dirty="0" err="1">
                <a:solidFill>
                  <a:srgbClr val="FF0000"/>
                </a:solidFill>
              </a:rPr>
              <a:t>One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dirty="0" err="1">
                <a:solidFill>
                  <a:srgbClr val="FF0000"/>
                </a:solidFill>
              </a:rPr>
              <a:t>five</a:t>
            </a:r>
            <a:r>
              <a:rPr lang="it-IT" dirty="0">
                <a:solidFill>
                  <a:srgbClr val="FF0000"/>
                </a:solidFill>
              </a:rPr>
              <a:t> =6 </a:t>
            </a:r>
            <a:r>
              <a:rPr lang="it-IT" dirty="0" err="1">
                <a:solidFill>
                  <a:srgbClr val="FF0000"/>
                </a:solidFill>
              </a:rPr>
              <a:t>six</a:t>
            </a:r>
            <a:r>
              <a:rPr lang="it-IT" dirty="0">
                <a:solidFill>
                  <a:srgbClr val="FF0000"/>
                </a:solidFill>
              </a:rPr>
              <a:t>                               </a:t>
            </a:r>
            <a:r>
              <a:rPr lang="it-IT" dirty="0" err="1">
                <a:solidFill>
                  <a:srgbClr val="FF0000"/>
                </a:solidFill>
              </a:rPr>
              <a:t>twenty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dirty="0" err="1">
                <a:solidFill>
                  <a:srgbClr val="FF0000"/>
                </a:solidFill>
              </a:rPr>
              <a:t>five</a:t>
            </a:r>
            <a:r>
              <a:rPr lang="it-IT" dirty="0">
                <a:solidFill>
                  <a:srgbClr val="FF0000"/>
                </a:solidFill>
              </a:rPr>
              <a:t> =  15 </a:t>
            </a:r>
            <a:r>
              <a:rPr lang="it-IT" dirty="0" err="1">
                <a:solidFill>
                  <a:srgbClr val="FF0000"/>
                </a:solidFill>
              </a:rPr>
              <a:t>fifteen</a:t>
            </a:r>
            <a:endParaRPr lang="it-IT" dirty="0">
              <a:solidFill>
                <a:srgbClr val="FF0000"/>
              </a:solidFill>
            </a:endParaRPr>
          </a:p>
          <a:p>
            <a:r>
              <a:rPr lang="it-IT" dirty="0" err="1">
                <a:solidFill>
                  <a:srgbClr val="FF0000"/>
                </a:solidFill>
              </a:rPr>
              <a:t>Ten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dirty="0" err="1">
                <a:solidFill>
                  <a:srgbClr val="FF0000"/>
                </a:solidFill>
              </a:rPr>
              <a:t>two</a:t>
            </a:r>
            <a:r>
              <a:rPr lang="it-IT" dirty="0">
                <a:solidFill>
                  <a:srgbClr val="FF0000"/>
                </a:solidFill>
              </a:rPr>
              <a:t>=                                       </a:t>
            </a:r>
            <a:r>
              <a:rPr lang="it-IT" dirty="0" err="1">
                <a:solidFill>
                  <a:srgbClr val="FF0000"/>
                </a:solidFill>
              </a:rPr>
              <a:t>sixteen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dirty="0" err="1">
                <a:solidFill>
                  <a:srgbClr val="FF0000"/>
                </a:solidFill>
              </a:rPr>
              <a:t>six</a:t>
            </a:r>
            <a:r>
              <a:rPr lang="it-IT" dirty="0">
                <a:solidFill>
                  <a:srgbClr val="FF0000"/>
                </a:solidFill>
              </a:rPr>
              <a:t> =</a:t>
            </a:r>
          </a:p>
          <a:p>
            <a:r>
              <a:rPr lang="it-IT" dirty="0" err="1">
                <a:solidFill>
                  <a:srgbClr val="FF0000"/>
                </a:solidFill>
              </a:rPr>
              <a:t>Eleven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dirty="0" err="1">
                <a:solidFill>
                  <a:srgbClr val="FF0000"/>
                </a:solidFill>
              </a:rPr>
              <a:t>three</a:t>
            </a:r>
            <a:r>
              <a:rPr lang="it-IT" dirty="0">
                <a:solidFill>
                  <a:srgbClr val="FF0000"/>
                </a:solidFill>
              </a:rPr>
              <a:t> =                                 </a:t>
            </a:r>
            <a:r>
              <a:rPr lang="it-IT" dirty="0" err="1">
                <a:solidFill>
                  <a:srgbClr val="FF0000"/>
                </a:solidFill>
              </a:rPr>
              <a:t>eighteen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dirty="0" err="1">
                <a:solidFill>
                  <a:srgbClr val="FF0000"/>
                </a:solidFill>
              </a:rPr>
              <a:t>seven</a:t>
            </a:r>
            <a:r>
              <a:rPr lang="it-IT" dirty="0">
                <a:solidFill>
                  <a:srgbClr val="FF0000"/>
                </a:solidFill>
              </a:rPr>
              <a:t> =</a:t>
            </a:r>
          </a:p>
          <a:p>
            <a:r>
              <a:rPr lang="it-IT" dirty="0">
                <a:solidFill>
                  <a:srgbClr val="FF0000"/>
                </a:solidFill>
              </a:rPr>
              <a:t>Seven + </a:t>
            </a:r>
            <a:r>
              <a:rPr lang="it-IT" dirty="0" err="1">
                <a:solidFill>
                  <a:srgbClr val="FF0000"/>
                </a:solidFill>
              </a:rPr>
              <a:t>three</a:t>
            </a:r>
            <a:r>
              <a:rPr lang="it-IT" dirty="0">
                <a:solidFill>
                  <a:srgbClr val="FF0000"/>
                </a:solidFill>
              </a:rPr>
              <a:t> =                                 </a:t>
            </a:r>
            <a:r>
              <a:rPr lang="it-IT" dirty="0" err="1">
                <a:solidFill>
                  <a:srgbClr val="FF0000"/>
                </a:solidFill>
              </a:rPr>
              <a:t>twelve</a:t>
            </a:r>
            <a:r>
              <a:rPr lang="it-IT" dirty="0">
                <a:solidFill>
                  <a:srgbClr val="FF0000"/>
                </a:solidFill>
              </a:rPr>
              <a:t>  - </a:t>
            </a:r>
            <a:r>
              <a:rPr lang="it-IT" dirty="0" err="1">
                <a:solidFill>
                  <a:srgbClr val="FF0000"/>
                </a:solidFill>
              </a:rPr>
              <a:t>two</a:t>
            </a:r>
            <a:r>
              <a:rPr lang="it-IT" dirty="0">
                <a:solidFill>
                  <a:srgbClr val="FF0000"/>
                </a:solidFill>
              </a:rPr>
              <a:t>  =</a:t>
            </a:r>
          </a:p>
          <a:p>
            <a:r>
              <a:rPr lang="it-IT" dirty="0" err="1">
                <a:solidFill>
                  <a:srgbClr val="FF0000"/>
                </a:solidFill>
              </a:rPr>
              <a:t>Thirteen</a:t>
            </a:r>
            <a:r>
              <a:rPr lang="it-IT" dirty="0">
                <a:solidFill>
                  <a:srgbClr val="FF0000"/>
                </a:solidFill>
              </a:rPr>
              <a:t> + </a:t>
            </a:r>
            <a:r>
              <a:rPr lang="it-IT" dirty="0" err="1">
                <a:solidFill>
                  <a:srgbClr val="FF0000"/>
                </a:solidFill>
              </a:rPr>
              <a:t>four</a:t>
            </a:r>
            <a:r>
              <a:rPr lang="it-IT" dirty="0">
                <a:solidFill>
                  <a:srgbClr val="FF0000"/>
                </a:solidFill>
              </a:rPr>
              <a:t> =                               </a:t>
            </a:r>
            <a:r>
              <a:rPr lang="it-IT" dirty="0" err="1">
                <a:solidFill>
                  <a:srgbClr val="FF0000"/>
                </a:solidFill>
              </a:rPr>
              <a:t>Ten</a:t>
            </a:r>
            <a:r>
              <a:rPr lang="it-IT" dirty="0">
                <a:solidFill>
                  <a:srgbClr val="FF0000"/>
                </a:solidFill>
              </a:rPr>
              <a:t> – </a:t>
            </a:r>
            <a:r>
              <a:rPr lang="it-IT" dirty="0" err="1">
                <a:solidFill>
                  <a:srgbClr val="FF0000"/>
                </a:solidFill>
              </a:rPr>
              <a:t>nine</a:t>
            </a:r>
            <a:r>
              <a:rPr lang="it-IT" dirty="0">
                <a:solidFill>
                  <a:srgbClr val="FF0000"/>
                </a:solidFill>
              </a:rPr>
              <a:t> =</a:t>
            </a: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8554" y="4941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90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8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1678" y="382384"/>
            <a:ext cx="10178322" cy="1694771"/>
          </a:xfrm>
        </p:spPr>
        <p:txBody>
          <a:bodyPr>
            <a:normAutofit/>
          </a:bodyPr>
          <a:lstStyle/>
          <a:p>
            <a:r>
              <a:rPr lang="it-IT" dirty="0"/>
              <a:t>                            </a:t>
            </a:r>
            <a:r>
              <a:rPr lang="it-IT" dirty="0">
                <a:solidFill>
                  <a:srgbClr val="FF0000"/>
                </a:solidFill>
              </a:rPr>
              <a:t>regola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82556" y="1862667"/>
            <a:ext cx="10178322" cy="46848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it-IT" sz="2400" dirty="0"/>
          </a:p>
          <a:p>
            <a:pPr marL="0" indent="0">
              <a:buNone/>
            </a:pPr>
            <a:r>
              <a:rPr lang="it-IT" sz="2400" dirty="0"/>
              <a:t>Cia e </a:t>
            </a:r>
            <a:r>
              <a:rPr lang="it-IT" sz="2400" dirty="0" err="1"/>
              <a:t>gia</a:t>
            </a:r>
            <a:r>
              <a:rPr lang="it-IT" sz="2400" dirty="0"/>
              <a:t> al plurale diventano </a:t>
            </a:r>
            <a:r>
              <a:rPr lang="it-IT" sz="2400" dirty="0" err="1">
                <a:solidFill>
                  <a:srgbClr val="FF0000"/>
                </a:solidFill>
              </a:rPr>
              <a:t>cie</a:t>
            </a:r>
            <a:r>
              <a:rPr lang="it-IT" sz="2400" dirty="0">
                <a:solidFill>
                  <a:srgbClr val="FF0000"/>
                </a:solidFill>
              </a:rPr>
              <a:t> e </a:t>
            </a:r>
            <a:r>
              <a:rPr lang="it-IT" sz="2400" dirty="0" err="1">
                <a:solidFill>
                  <a:srgbClr val="FF0000"/>
                </a:solidFill>
              </a:rPr>
              <a:t>gie</a:t>
            </a:r>
            <a:r>
              <a:rPr lang="it-IT" sz="2400" dirty="0">
                <a:solidFill>
                  <a:srgbClr val="FF0000"/>
                </a:solidFill>
              </a:rPr>
              <a:t> </a:t>
            </a:r>
            <a:r>
              <a:rPr lang="it-IT" sz="2400" dirty="0">
                <a:solidFill>
                  <a:schemeClr val="tx1"/>
                </a:solidFill>
              </a:rPr>
              <a:t>se prima di </a:t>
            </a:r>
            <a:r>
              <a:rPr lang="it-IT" sz="2400" dirty="0">
                <a:solidFill>
                  <a:srgbClr val="FF0000"/>
                </a:solidFill>
              </a:rPr>
              <a:t>C e G 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c’è una vocale</a:t>
            </a:r>
          </a:p>
          <a:p>
            <a:pPr marL="0" indent="0">
              <a:buNone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it-IT" sz="2400" dirty="0">
                <a:solidFill>
                  <a:srgbClr val="FF0000"/>
                </a:solidFill>
              </a:rPr>
              <a:t>Una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</a:t>
            </a:r>
            <a:r>
              <a:rPr lang="it-IT" sz="2400" dirty="0">
                <a:solidFill>
                  <a:srgbClr val="FF0000"/>
                </a:solidFill>
              </a:rPr>
              <a:t>Tante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Fre</a:t>
            </a:r>
            <a:r>
              <a:rPr lang="it-IT" sz="2400" dirty="0">
                <a:solidFill>
                  <a:srgbClr val="FF0000"/>
                </a:solidFill>
              </a:rPr>
              <a:t>c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cia                                              frec</a:t>
            </a:r>
            <a:r>
              <a:rPr lang="it-IT" sz="2400" dirty="0">
                <a:solidFill>
                  <a:srgbClr val="FF0000"/>
                </a:solidFill>
              </a:rPr>
              <a:t>ce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Cam</a:t>
            </a:r>
            <a:r>
              <a:rPr lang="it-IT" sz="2400" dirty="0">
                <a:solidFill>
                  <a:srgbClr val="FF0000"/>
                </a:solidFill>
              </a:rPr>
              <a:t>i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cia                                             cami</a:t>
            </a:r>
            <a:r>
              <a:rPr lang="it-IT" sz="2400" dirty="0">
                <a:solidFill>
                  <a:srgbClr val="FF0000"/>
                </a:solidFill>
              </a:rPr>
              <a:t>cie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Cili</a:t>
            </a:r>
            <a:r>
              <a:rPr lang="it-IT" sz="2400" dirty="0">
                <a:solidFill>
                  <a:srgbClr val="FF0000"/>
                </a:solidFill>
              </a:rPr>
              <a:t>e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gia                                               cilie</a:t>
            </a:r>
            <a:r>
              <a:rPr lang="it-IT" sz="2400" dirty="0">
                <a:solidFill>
                  <a:srgbClr val="FF0000"/>
                </a:solidFill>
              </a:rPr>
              <a:t>gie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</a:t>
            </a:r>
            <a:r>
              <a:rPr lang="it-IT" sz="2400" dirty="0">
                <a:solidFill>
                  <a:srgbClr val="FF0000"/>
                </a:solidFill>
              </a:rPr>
              <a:t>n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cia                                                 lan</a:t>
            </a:r>
            <a:r>
              <a:rPr lang="it-IT" sz="2400" dirty="0">
                <a:solidFill>
                  <a:srgbClr val="FF0000"/>
                </a:solidFill>
              </a:rPr>
              <a:t>ce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</a:t>
            </a:r>
            <a:r>
              <a:rPr lang="it-IT" sz="2400" dirty="0">
                <a:solidFill>
                  <a:srgbClr val="FF0000"/>
                </a:solidFill>
              </a:rPr>
              <a:t>u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gia                                                  bu</a:t>
            </a:r>
            <a:r>
              <a:rPr lang="it-IT" sz="2400" dirty="0">
                <a:solidFill>
                  <a:srgbClr val="FF0000"/>
                </a:solidFill>
              </a:rPr>
              <a:t>gie</a:t>
            </a:r>
          </a:p>
          <a:p>
            <a:pPr marL="0" indent="0">
              <a:buNone/>
            </a:pP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Sche</a:t>
            </a:r>
            <a:r>
              <a:rPr lang="it-IT" sz="2400" dirty="0">
                <a:solidFill>
                  <a:srgbClr val="FF0000"/>
                </a:solidFill>
              </a:rPr>
              <a:t>g</a:t>
            </a:r>
            <a:r>
              <a:rPr lang="it-IT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gia                                              scheg</a:t>
            </a:r>
            <a:r>
              <a:rPr lang="it-IT" sz="2400" dirty="0">
                <a:solidFill>
                  <a:srgbClr val="FF0000"/>
                </a:solidFill>
              </a:rPr>
              <a:t>ge</a:t>
            </a:r>
          </a:p>
          <a:p>
            <a:pPr marL="0" indent="0">
              <a:buNone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it-IT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Ovale 3"/>
          <p:cNvSpPr/>
          <p:nvPr/>
        </p:nvSpPr>
        <p:spPr>
          <a:xfrm>
            <a:off x="936979" y="1998133"/>
            <a:ext cx="9968088" cy="9369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92062" y="35112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23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43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57793"/>
          </a:xfrm>
        </p:spPr>
        <p:txBody>
          <a:bodyPr>
            <a:normAutofit fontScale="90000"/>
          </a:bodyPr>
          <a:lstStyle/>
          <a:p>
            <a:r>
              <a:rPr lang="it-IT" dirty="0"/>
              <a:t>Buon lavoro          bye - bye</a:t>
            </a:r>
          </a:p>
        </p:txBody>
      </p:sp>
      <p:pic>
        <p:nvPicPr>
          <p:cNvPr id="1026" name="Picture 2" descr="Risultato immagine per Immagine di un Bambino che scrive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756" y="1659467"/>
            <a:ext cx="7258755" cy="4696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652955" y="165946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8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1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146</TotalTime>
  <Words>162</Words>
  <Application>Microsoft Office PowerPoint</Application>
  <PresentationFormat>Widescreen</PresentationFormat>
  <Paragraphs>33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Gill Sans MT</vt:lpstr>
      <vt:lpstr>Impact</vt:lpstr>
      <vt:lpstr>Badge</vt:lpstr>
      <vt:lpstr>numbers</vt:lpstr>
      <vt:lpstr>      listen and repeat        number  from  1  to  20</vt:lpstr>
      <vt:lpstr> impara i numeri fino a 20 in inglese</vt:lpstr>
      <vt:lpstr>                            regola</vt:lpstr>
      <vt:lpstr>Buon lavoro          bye - bye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numbers</dc:title>
  <dc:creator>Enza</dc:creator>
  <cp:lastModifiedBy>Raffaella Castiello</cp:lastModifiedBy>
  <cp:revision>20</cp:revision>
  <dcterms:created xsi:type="dcterms:W3CDTF">2020-11-03T19:12:37Z</dcterms:created>
  <dcterms:modified xsi:type="dcterms:W3CDTF">2020-11-10T06:21:37Z</dcterms:modified>
</cp:coreProperties>
</file>