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RESA CALABRIA" initials="TC" lastIdx="1" clrIdx="0">
    <p:extLst>
      <p:ext uri="{19B8F6BF-5375-455C-9EA6-DF929625EA0E}">
        <p15:presenceInfo xmlns:p15="http://schemas.microsoft.com/office/powerpoint/2012/main" userId="a53348a360fb2f2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289AFE-45BC-4ABB-8DD1-2F38974197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1ED48A4-D835-4C34-AC33-1A52BDBF1A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350FFB4-77B9-4C8F-B7A7-F3FA6C60E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007F-3EB2-4D94-8A1E-AE4DB6B8FA55}" type="datetimeFigureOut">
              <a:rPr lang="it-IT" smtClean="0"/>
              <a:t>16/11/2020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63672C4-4C1B-4719-8CB3-97CAD2A8B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9D39232-DD70-495D-A1E4-9128A1B8B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F8CFD-217F-493D-B63E-EC04D1E8E8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9254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DC62C0-579D-4523-9151-7B0A94502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2702973-88B5-40BD-A4A7-7428B350F2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66C60E8-31ED-48F1-B122-D34EC8902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007F-3EB2-4D94-8A1E-AE4DB6B8FA55}" type="datetimeFigureOut">
              <a:rPr lang="it-IT" smtClean="0"/>
              <a:t>16/11/2020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B42CEDC-309D-4AF7-9F6F-3D88B8B21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53D55FB-BFDB-4510-A887-C14428D99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F8CFD-217F-493D-B63E-EC04D1E8E8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0181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83F0B61-DBF7-49AB-BD2D-2BCFD1DEB7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4BE2025-8C55-44C3-8D76-3E4DFF82E4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849451F-C792-4C4F-8EC8-3A594B342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007F-3EB2-4D94-8A1E-AE4DB6B8FA55}" type="datetimeFigureOut">
              <a:rPr lang="it-IT" smtClean="0"/>
              <a:t>16/11/2020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B6E028C-3EEC-4924-94E1-ADD81E43E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52F1F36-9B02-4764-8A0B-042266EE2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F8CFD-217F-493D-B63E-EC04D1E8E8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3076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163230-2BFB-4528-B5A8-187CB2C13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1E741B-84E7-4E26-B767-44D9BCC18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DA9C9A8-5600-4594-808F-80733EDF0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007F-3EB2-4D94-8A1E-AE4DB6B8FA55}" type="datetimeFigureOut">
              <a:rPr lang="it-IT" smtClean="0"/>
              <a:t>16/11/2020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34E11E6-9BFE-4F56-9A15-158AC4374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6C3158A-B41A-42C3-9CB3-3D0A6E301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F8CFD-217F-493D-B63E-EC04D1E8E8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1623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0CC8D6-5407-41EF-A78B-44278FC92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6CA7296-95D2-412B-8420-8D4B5D45E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23CCADA-158C-41FE-9319-E67863520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007F-3EB2-4D94-8A1E-AE4DB6B8FA55}" type="datetimeFigureOut">
              <a:rPr lang="it-IT" smtClean="0"/>
              <a:t>16/11/2020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4E421D9-00A3-4F3B-AB1D-C24A56C97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6F490C5-3AAA-48B3-ADDB-9C11711DD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F8CFD-217F-493D-B63E-EC04D1E8E8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72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6BA9FF-7A43-439E-BCBF-6EEF5E738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829A4E-9842-47C3-ABE5-CB47516378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786E1DC-3BBB-4724-B747-7CB20C8F05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42872D5-CA27-40DD-981A-7F33804C7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007F-3EB2-4D94-8A1E-AE4DB6B8FA55}" type="datetimeFigureOut">
              <a:rPr lang="it-IT" smtClean="0"/>
              <a:t>16/11/2020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9EF1474-C841-441A-B1F9-A78645C82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CED64A1-28DF-4762-85C8-094EC12FD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F8CFD-217F-493D-B63E-EC04D1E8E8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8260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5B8D3B-0CF6-4AE1-A770-AC4942192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76C866E-26BA-4DDD-B8CC-A62263DE6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007E894-41FF-47E7-8C5C-BD3CBAFFFC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36585AA-667E-495D-A31E-E32DC375BF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BED0773-1589-469E-8AD0-45001BCCC4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BBB2C7E-4E30-41AB-A5D9-300D050D6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007F-3EB2-4D94-8A1E-AE4DB6B8FA55}" type="datetimeFigureOut">
              <a:rPr lang="it-IT" smtClean="0"/>
              <a:t>16/11/2020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B13E5A4-DB4C-4922-9005-7B7D6C813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B22879F-50B1-469D-B6E0-088DD57EE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F8CFD-217F-493D-B63E-EC04D1E8E8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7171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D6E9C0-EDF3-4B93-855A-F137DA94C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DBB8BEF-DA48-4819-AC55-2F72B6B70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007F-3EB2-4D94-8A1E-AE4DB6B8FA55}" type="datetimeFigureOut">
              <a:rPr lang="it-IT" smtClean="0"/>
              <a:t>16/11/2020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3A95476-62EC-4C69-B9B6-A5A204817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3845A22-0B33-47A3-9339-7927FB9FF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F8CFD-217F-493D-B63E-EC04D1E8E8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5612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E0EC71E-6BCC-4856-9C97-771C90B94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007F-3EB2-4D94-8A1E-AE4DB6B8FA55}" type="datetimeFigureOut">
              <a:rPr lang="it-IT" smtClean="0"/>
              <a:t>16/11/2020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C186F7B-2197-4205-A2FF-CAC668B1B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F299BBC-86A2-41F5-8F2D-40D0B249C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F8CFD-217F-493D-B63E-EC04D1E8E8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2022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96408B-4606-4735-BE5B-C971EAA44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9E8F9D8-BF4D-4F41-9E16-B93E545D5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58DDF1D-05F4-4353-AE00-37900A9EF7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F39CAFD-E4A6-4109-97E9-D8D838BF9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007F-3EB2-4D94-8A1E-AE4DB6B8FA55}" type="datetimeFigureOut">
              <a:rPr lang="it-IT" smtClean="0"/>
              <a:t>16/11/2020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0D6F307-517E-454D-8F42-9223CEC3C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524EA3D-B8BF-46A2-805E-2C01D47A4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F8CFD-217F-493D-B63E-EC04D1E8E8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7141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B32ED6-D0F7-430A-809C-60A112666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C681F51-FB46-4527-9FD0-440049B4CF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1F72958-3F25-4D04-B7D1-4540512F55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B914C9D-00A2-4998-A4E8-4D11105AB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007F-3EB2-4D94-8A1E-AE4DB6B8FA55}" type="datetimeFigureOut">
              <a:rPr lang="it-IT" smtClean="0"/>
              <a:t>16/11/2020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0F54053-48F8-4784-9818-B7D471BB6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21468F7-102E-4607-8CF5-A54497BE6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F8CFD-217F-493D-B63E-EC04D1E8E8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5632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47FF52F-DE8F-44A3-9FD4-FBDF2905D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9E39D8C-F42C-4311-91E1-FE4B2B8956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CD63C9F-4293-429D-A0D3-3BAFE46B4A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F007F-3EB2-4D94-8A1E-AE4DB6B8FA55}" type="datetimeFigureOut">
              <a:rPr lang="it-IT" smtClean="0"/>
              <a:t>16/11/2020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F8430D8-E053-488D-B134-42FB38547F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13B8FBF-7762-4EB0-91A1-5AA7566C36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F8CFD-217F-493D-B63E-EC04D1E8E8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9221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0DBF3469-2AF2-4D6A-AFCB-B2A861F68B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410"/>
            <a:ext cx="12192000" cy="6858000"/>
          </a:xfrm>
          <a:prstGeom prst="rect">
            <a:avLst/>
          </a:prstGeom>
        </p:spPr>
      </p:pic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5C376877-B7EC-4AFF-B248-6D3E925B08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2794AA7B-1C2C-4A93-BF8D-BC76B45890EC}"/>
              </a:ext>
            </a:extLst>
          </p:cNvPr>
          <p:cNvSpPr txBox="1"/>
          <p:nvPr/>
        </p:nvSpPr>
        <p:spPr>
          <a:xfrm>
            <a:off x="178420" y="4274208"/>
            <a:ext cx="6077414" cy="487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85E52D9-F7C6-4368-8591-4329166E1ADC}"/>
              </a:ext>
            </a:extLst>
          </p:cNvPr>
          <p:cNvSpPr txBox="1"/>
          <p:nvPr/>
        </p:nvSpPr>
        <p:spPr>
          <a:xfrm>
            <a:off x="178420" y="3689433"/>
            <a:ext cx="49448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FF0000"/>
                </a:solidFill>
              </a:rPr>
              <a:t>Matematica Classi 3°C/D doc. Calabria </a:t>
            </a:r>
            <a:r>
              <a:rPr lang="it-IT" sz="3200">
                <a:solidFill>
                  <a:srgbClr val="FF0000"/>
                </a:solidFill>
              </a:rPr>
              <a:t>Teresa-Romano Elena</a:t>
            </a:r>
            <a:endParaRPr lang="it-IT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03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>
            <a:extLst>
              <a:ext uri="{FF2B5EF4-FFF2-40B4-BE49-F238E27FC236}">
                <a16:creationId xmlns:a16="http://schemas.microsoft.com/office/drawing/2014/main" id="{89E11079-E376-46C6-99F3-3D1E2F53C6CB}"/>
              </a:ext>
            </a:extLst>
          </p:cNvPr>
          <p:cNvSpPr/>
          <p:nvPr/>
        </p:nvSpPr>
        <p:spPr>
          <a:xfrm>
            <a:off x="1361440" y="416560"/>
            <a:ext cx="2062480" cy="1107440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it-IT" b="1">
              <a:ln/>
              <a:solidFill>
                <a:schemeClr val="accent4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D25498B-3097-4673-8D8D-811B669E9517}"/>
              </a:ext>
            </a:extLst>
          </p:cNvPr>
          <p:cNvSpPr txBox="1"/>
          <p:nvPr/>
        </p:nvSpPr>
        <p:spPr>
          <a:xfrm flipH="1">
            <a:off x="1788160" y="550594"/>
            <a:ext cx="337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INIZIO</a:t>
            </a:r>
          </a:p>
        </p:txBody>
      </p:sp>
      <p:sp>
        <p:nvSpPr>
          <p:cNvPr id="7" name="Freccia in giù 6">
            <a:extLst>
              <a:ext uri="{FF2B5EF4-FFF2-40B4-BE49-F238E27FC236}">
                <a16:creationId xmlns:a16="http://schemas.microsoft.com/office/drawing/2014/main" id="{138534A6-5BDB-4EE2-9BBA-81F62704C213}"/>
              </a:ext>
            </a:extLst>
          </p:cNvPr>
          <p:cNvSpPr/>
          <p:nvPr/>
        </p:nvSpPr>
        <p:spPr>
          <a:xfrm>
            <a:off x="2255519" y="1534505"/>
            <a:ext cx="294641" cy="3568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57E3A84B-40E0-4589-B3BB-21B4418CC3BF}"/>
              </a:ext>
            </a:extLst>
          </p:cNvPr>
          <p:cNvSpPr/>
          <p:nvPr/>
        </p:nvSpPr>
        <p:spPr>
          <a:xfrm>
            <a:off x="424179" y="1891370"/>
            <a:ext cx="3937000" cy="9274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8F7F695-A032-4608-987B-F99F164E4362}"/>
              </a:ext>
            </a:extLst>
          </p:cNvPr>
          <p:cNvSpPr txBox="1"/>
          <p:nvPr/>
        </p:nvSpPr>
        <p:spPr>
          <a:xfrm>
            <a:off x="434339" y="1817839"/>
            <a:ext cx="393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LEGGERE ATTENTAMENTE IL TESTO</a:t>
            </a:r>
          </a:p>
        </p:txBody>
      </p:sp>
      <p:sp>
        <p:nvSpPr>
          <p:cNvPr id="10" name="Freccia in giù 9">
            <a:extLst>
              <a:ext uri="{FF2B5EF4-FFF2-40B4-BE49-F238E27FC236}">
                <a16:creationId xmlns:a16="http://schemas.microsoft.com/office/drawing/2014/main" id="{F9D74E39-E239-45D6-BB3D-79126BAF5904}"/>
              </a:ext>
            </a:extLst>
          </p:cNvPr>
          <p:cNvSpPr/>
          <p:nvPr/>
        </p:nvSpPr>
        <p:spPr>
          <a:xfrm>
            <a:off x="2255519" y="2818807"/>
            <a:ext cx="279400" cy="386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E20222B1-7AF3-47CA-B424-38FB99F3C961}"/>
              </a:ext>
            </a:extLst>
          </p:cNvPr>
          <p:cNvSpPr/>
          <p:nvPr/>
        </p:nvSpPr>
        <p:spPr>
          <a:xfrm>
            <a:off x="351789" y="3266907"/>
            <a:ext cx="3926840" cy="10464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E97006F-D82E-417E-BD5C-9067C1B75622}"/>
              </a:ext>
            </a:extLst>
          </p:cNvPr>
          <p:cNvSpPr txBox="1"/>
          <p:nvPr/>
        </p:nvSpPr>
        <p:spPr>
          <a:xfrm>
            <a:off x="444499" y="3297387"/>
            <a:ext cx="3926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INDIVIDUA E CERCHIA I DATI UTILI</a:t>
            </a:r>
          </a:p>
        </p:txBody>
      </p:sp>
      <p:sp>
        <p:nvSpPr>
          <p:cNvPr id="13" name="Freccia in giù 12">
            <a:extLst>
              <a:ext uri="{FF2B5EF4-FFF2-40B4-BE49-F238E27FC236}">
                <a16:creationId xmlns:a16="http://schemas.microsoft.com/office/drawing/2014/main" id="{483F6B29-0B56-48D1-BB6A-F60AF60CFEA6}"/>
              </a:ext>
            </a:extLst>
          </p:cNvPr>
          <p:cNvSpPr/>
          <p:nvPr/>
        </p:nvSpPr>
        <p:spPr>
          <a:xfrm>
            <a:off x="2203449" y="4343867"/>
            <a:ext cx="184151" cy="2719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D7E82BC4-FA72-4AFF-9FE0-18880765BB3B}"/>
              </a:ext>
            </a:extLst>
          </p:cNvPr>
          <p:cNvSpPr/>
          <p:nvPr/>
        </p:nvSpPr>
        <p:spPr>
          <a:xfrm>
            <a:off x="444499" y="4635648"/>
            <a:ext cx="3782061" cy="92743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1ACE087-3E4C-4B2E-9938-D9316D3B94DD}"/>
              </a:ext>
            </a:extLst>
          </p:cNvPr>
          <p:cNvSpPr txBox="1"/>
          <p:nvPr/>
        </p:nvSpPr>
        <p:spPr>
          <a:xfrm>
            <a:off x="424179" y="4608978"/>
            <a:ext cx="40259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Sottolinea nella domanda la </a:t>
            </a:r>
            <a:r>
              <a:rPr lang="it-IT" sz="2800" dirty="0">
                <a:solidFill>
                  <a:srgbClr val="FF0000"/>
                </a:solidFill>
              </a:rPr>
              <a:t>PAROLA CHIAVE</a:t>
            </a:r>
            <a:endParaRPr lang="it-IT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4D47947-6D22-42D8-9C10-0A90347559D0}"/>
              </a:ext>
            </a:extLst>
          </p:cNvPr>
          <p:cNvSpPr txBox="1"/>
          <p:nvPr/>
        </p:nvSpPr>
        <p:spPr>
          <a:xfrm>
            <a:off x="5637320" y="297401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FBDC281-210B-4EA9-8D86-B850DCB5EC4A}"/>
              </a:ext>
            </a:extLst>
          </p:cNvPr>
          <p:cNvSpPr txBox="1"/>
          <p:nvPr/>
        </p:nvSpPr>
        <p:spPr>
          <a:xfrm>
            <a:off x="4691035" y="1414316"/>
            <a:ext cx="70666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Nella scuderia ci sono 15 cavalli,12 puledri e 3 balle di fieno. Quanti animali ci sono in tutto? </a:t>
            </a: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4235B6C5-AF47-4750-AA56-6B455CE95782}"/>
              </a:ext>
            </a:extLst>
          </p:cNvPr>
          <p:cNvSpPr/>
          <p:nvPr/>
        </p:nvSpPr>
        <p:spPr>
          <a:xfrm>
            <a:off x="7954392" y="1414316"/>
            <a:ext cx="470516" cy="4976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D8AFD3DB-31C1-4CEC-B9FC-CCD7F4EF447D}"/>
              </a:ext>
            </a:extLst>
          </p:cNvPr>
          <p:cNvSpPr/>
          <p:nvPr/>
        </p:nvSpPr>
        <p:spPr>
          <a:xfrm>
            <a:off x="9385510" y="1451732"/>
            <a:ext cx="470516" cy="4976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4D80D8F2-B014-4A76-9907-B9628DB762C2}"/>
              </a:ext>
            </a:extLst>
          </p:cNvPr>
          <p:cNvCxnSpPr>
            <a:cxnSpLocks/>
          </p:cNvCxnSpPr>
          <p:nvPr/>
        </p:nvCxnSpPr>
        <p:spPr>
          <a:xfrm>
            <a:off x="10049522" y="2355088"/>
            <a:ext cx="12517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24D32271-49A9-4750-A64A-6B33D6BDCF18}"/>
              </a:ext>
            </a:extLst>
          </p:cNvPr>
          <p:cNvSpPr txBox="1"/>
          <p:nvPr/>
        </p:nvSpPr>
        <p:spPr>
          <a:xfrm>
            <a:off x="4856084" y="2755198"/>
            <a:ext cx="612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DATI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6783F6A2-5949-4763-BA79-2BB27D7378D9}"/>
              </a:ext>
            </a:extLst>
          </p:cNvPr>
          <p:cNvSpPr txBox="1"/>
          <p:nvPr/>
        </p:nvSpPr>
        <p:spPr>
          <a:xfrm>
            <a:off x="4856084" y="3204887"/>
            <a:ext cx="1411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15 cavalli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3CA06A0C-2400-494B-AFA5-ABC96596FD1E}"/>
              </a:ext>
            </a:extLst>
          </p:cNvPr>
          <p:cNvSpPr txBox="1"/>
          <p:nvPr/>
        </p:nvSpPr>
        <p:spPr>
          <a:xfrm>
            <a:off x="4856084" y="3708035"/>
            <a:ext cx="149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12 puledri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B0F3CDAD-5A47-4FF3-95E7-5966804C0D84}"/>
              </a:ext>
            </a:extLst>
          </p:cNvPr>
          <p:cNvSpPr txBox="1"/>
          <p:nvPr/>
        </p:nvSpPr>
        <p:spPr>
          <a:xfrm>
            <a:off x="6551720" y="2771946"/>
            <a:ext cx="3266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Quanti animali?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5D2EE8CE-8F12-4D21-A2A3-32EC5572A48E}"/>
              </a:ext>
            </a:extLst>
          </p:cNvPr>
          <p:cNvSpPr txBox="1"/>
          <p:nvPr/>
        </p:nvSpPr>
        <p:spPr>
          <a:xfrm>
            <a:off x="4856084" y="4343867"/>
            <a:ext cx="2778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15+12=27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160711F1-1A9A-4EB1-9893-0619D5B2A772}"/>
              </a:ext>
            </a:extLst>
          </p:cNvPr>
          <p:cNvSpPr txBox="1"/>
          <p:nvPr/>
        </p:nvSpPr>
        <p:spPr>
          <a:xfrm>
            <a:off x="7963269" y="4722398"/>
            <a:ext cx="1056444" cy="721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/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B50D9EAB-5E51-4A0A-A5B4-8F666FDE5849}"/>
              </a:ext>
            </a:extLst>
          </p:cNvPr>
          <p:cNvSpPr txBox="1"/>
          <p:nvPr/>
        </p:nvSpPr>
        <p:spPr>
          <a:xfrm>
            <a:off x="7035551" y="4288258"/>
            <a:ext cx="1198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15+</a:t>
            </a:r>
          </a:p>
          <a:p>
            <a:r>
              <a:rPr lang="it-IT" dirty="0"/>
              <a:t>12=</a:t>
            </a:r>
          </a:p>
          <a:p>
            <a:r>
              <a:rPr lang="it-IT" dirty="0"/>
              <a:t>27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4B97201B-9C4D-4A9C-BF95-5F9A0E94485B}"/>
              </a:ext>
            </a:extLst>
          </p:cNvPr>
          <p:cNvSpPr txBox="1"/>
          <p:nvPr/>
        </p:nvSpPr>
        <p:spPr>
          <a:xfrm>
            <a:off x="8034291" y="4918229"/>
            <a:ext cx="985422" cy="158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1A437641-A704-4EBB-8FC7-E9FA1C09EE5E}"/>
              </a:ext>
            </a:extLst>
          </p:cNvPr>
          <p:cNvCxnSpPr>
            <a:cxnSpLocks/>
          </p:cNvCxnSpPr>
          <p:nvPr/>
        </p:nvCxnSpPr>
        <p:spPr>
          <a:xfrm>
            <a:off x="6960092" y="4906366"/>
            <a:ext cx="66582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4E238540-48F6-46A0-91C7-AD3545119FE0}"/>
              </a:ext>
            </a:extLst>
          </p:cNvPr>
          <p:cNvSpPr txBox="1"/>
          <p:nvPr/>
        </p:nvSpPr>
        <p:spPr>
          <a:xfrm>
            <a:off x="6800295" y="5226963"/>
            <a:ext cx="2778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Risposta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9C81728B-FDB7-4F8C-8826-9E6CEF9540AF}"/>
              </a:ext>
            </a:extLst>
          </p:cNvPr>
          <p:cNvSpPr txBox="1"/>
          <p:nvPr/>
        </p:nvSpPr>
        <p:spPr>
          <a:xfrm>
            <a:off x="4607511" y="5956917"/>
            <a:ext cx="6693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Nella scuderia ci sono 27 animali</a:t>
            </a:r>
          </a:p>
        </p:txBody>
      </p:sp>
      <p:pic>
        <p:nvPicPr>
          <p:cNvPr id="18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9ED9A5F1-987E-41ED-BFB1-A2C6782270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13911" y="2575125"/>
            <a:ext cx="487363" cy="487363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233864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86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8511F34-282C-4792-BE71-2DAEAFD84C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320" y="1304066"/>
            <a:ext cx="5910943" cy="5355771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9D3F2F3E-5ADB-4468-B544-B447AB55944C}"/>
              </a:ext>
            </a:extLst>
          </p:cNvPr>
          <p:cNvSpPr txBox="1"/>
          <p:nvPr/>
        </p:nvSpPr>
        <p:spPr>
          <a:xfrm>
            <a:off x="328474" y="328474"/>
            <a:ext cx="45719" cy="4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DD949D0-12B8-4290-A1E9-674C951487C2}"/>
              </a:ext>
            </a:extLst>
          </p:cNvPr>
          <p:cNvSpPr txBox="1"/>
          <p:nvPr/>
        </p:nvSpPr>
        <p:spPr>
          <a:xfrm>
            <a:off x="684910" y="532660"/>
            <a:ext cx="540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rgbClr val="FF0000"/>
                </a:solidFill>
              </a:rPr>
              <a:t>RICORDA</a:t>
            </a:r>
          </a:p>
        </p:txBody>
      </p:sp>
    </p:spTree>
    <p:extLst>
      <p:ext uri="{BB962C8B-B14F-4D97-AF65-F5344CB8AC3E}">
        <p14:creationId xmlns:p14="http://schemas.microsoft.com/office/powerpoint/2010/main" val="2579338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BD51CF2-FFF8-40C9-84D8-23C7F66A0B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6" y="0"/>
            <a:ext cx="12103427" cy="6858000"/>
          </a:xfrm>
          <a:prstGeom prst="rect">
            <a:avLst/>
          </a:prstGeom>
        </p:spPr>
      </p:pic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7C329E28-2486-4048-95E4-254DA3E2BC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77076" y="2504300"/>
            <a:ext cx="487363" cy="487363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136985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6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9D72746-3E1E-402D-A193-E22771E327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09" y="74395"/>
            <a:ext cx="9046346" cy="6783605"/>
          </a:xfrm>
          <a:prstGeom prst="rect">
            <a:avLst/>
          </a:prstGeom>
        </p:spPr>
      </p:pic>
      <p:pic>
        <p:nvPicPr>
          <p:cNvPr id="4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8A444046-1D0D-4D91-AEC5-3F9D4C616B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57944" y="4723393"/>
            <a:ext cx="487363" cy="487363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236375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73</Words>
  <Application>Microsoft Office PowerPoint</Application>
  <PresentationFormat>Widescreen</PresentationFormat>
  <Paragraphs>17</Paragraphs>
  <Slides>5</Slides>
  <Notes>0</Notes>
  <HiddenSlides>0</HiddenSlides>
  <MMClips>4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TERESA CALABRIA</dc:creator>
  <cp:lastModifiedBy>TERESA CALABRIA</cp:lastModifiedBy>
  <cp:revision>8</cp:revision>
  <dcterms:created xsi:type="dcterms:W3CDTF">2020-11-15T18:51:26Z</dcterms:created>
  <dcterms:modified xsi:type="dcterms:W3CDTF">2020-11-16T18:26:47Z</dcterms:modified>
</cp:coreProperties>
</file>