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5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86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2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21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2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19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6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7A58-8B4D-4F1C-8AC7-CBAC50ED9525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849-8009-4A4A-80E4-4C1784527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NEg3EsgGrAw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4194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                           Impariamo a scrivere i numeri   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24744"/>
            <a:ext cx="230425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8" name="Picture 4" descr="C:\Users\user\AppData\Local\Microsoft\Windows\Temporary Internet Files\Content.IE5\IEMK8F7Q\1-To-10-Numbers-Transparent-Free-P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738"/>
            <a:ext cx="48245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GAFLB2NC\smile-2352472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52" y="2889928"/>
            <a:ext cx="4464496" cy="35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88640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Come si scrivono i numeri?</a:t>
            </a:r>
          </a:p>
          <a:p>
            <a:endParaRPr lang="it-IT" dirty="0"/>
          </a:p>
          <a:p>
            <a:r>
              <a:rPr lang="it-IT" dirty="0" smtClean="0"/>
              <a:t>Scrivere i numeri non </a:t>
            </a:r>
            <a:r>
              <a:rPr lang="it-IT" dirty="0" err="1" smtClean="0"/>
              <a:t>e’</a:t>
            </a:r>
            <a:r>
              <a:rPr lang="it-IT" dirty="0" smtClean="0"/>
              <a:t> difficile, ma nemmeno tanto facile…..</a:t>
            </a:r>
          </a:p>
          <a:p>
            <a:r>
              <a:rPr lang="it-IT" dirty="0" smtClean="0"/>
              <a:t>In questa lezione ti </a:t>
            </a:r>
            <a:r>
              <a:rPr lang="it-IT" dirty="0" err="1" smtClean="0"/>
              <a:t>daro’</a:t>
            </a:r>
            <a:r>
              <a:rPr lang="it-IT" dirty="0" smtClean="0"/>
              <a:t> qualche indicazione </a:t>
            </a:r>
            <a:r>
              <a:rPr lang="it-IT" dirty="0" err="1" smtClean="0"/>
              <a:t>perchè</a:t>
            </a:r>
            <a:r>
              <a:rPr lang="it-IT" dirty="0" smtClean="0"/>
              <a:t> tu possa apprendere in fretta come si tracciano i segni delle varie cifre.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03529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</a:t>
            </a:r>
            <a:r>
              <a:rPr lang="it-IT" sz="2800" dirty="0" smtClean="0"/>
              <a:t>1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255851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</a:t>
            </a:r>
            <a:r>
              <a:rPr lang="it-IT" sz="2800" dirty="0" smtClean="0"/>
              <a:t>2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282012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3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40770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4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3968" y="47251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5</a:t>
            </a:r>
            <a:endParaRPr lang="it-IT" sz="2800" dirty="0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43464"/>
            <a:ext cx="5904655" cy="63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808038"/>
            <a:ext cx="6111875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389063"/>
            <a:ext cx="61118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79375"/>
            <a:ext cx="611187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2919411" y="3501008"/>
            <a:ext cx="3884837" cy="2901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tella a 6 punte 2"/>
          <p:cNvSpPr/>
          <p:nvPr/>
        </p:nvSpPr>
        <p:spPr>
          <a:xfrm>
            <a:off x="3779912" y="5311700"/>
            <a:ext cx="535657" cy="5438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81" y="4293096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6" y="5569024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58" y="4521417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61118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1890936" y="2931277"/>
            <a:ext cx="4752528" cy="266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ombo 3"/>
          <p:cNvSpPr/>
          <p:nvPr/>
        </p:nvSpPr>
        <p:spPr>
          <a:xfrm>
            <a:off x="3131840" y="4653136"/>
            <a:ext cx="792088" cy="6263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mbo 8"/>
          <p:cNvSpPr/>
          <p:nvPr/>
        </p:nvSpPr>
        <p:spPr>
          <a:xfrm>
            <a:off x="3054567" y="3420616"/>
            <a:ext cx="792088" cy="6263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mbo 9"/>
          <p:cNvSpPr/>
          <p:nvPr/>
        </p:nvSpPr>
        <p:spPr>
          <a:xfrm>
            <a:off x="4391412" y="4331568"/>
            <a:ext cx="792088" cy="6263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4" y="4049681"/>
            <a:ext cx="8175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21" y="3397218"/>
            <a:ext cx="8175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59632" y="5592837"/>
            <a:ext cx="6183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..per finire, puoi guardare questo video</a:t>
            </a:r>
          </a:p>
          <a:p>
            <a:r>
              <a:rPr lang="it-IT" dirty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www.youtube.com/watch?v=NEg3EsgGrAw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BUON LAVORO!!!!!!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6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70</Words>
  <Application>Microsoft Office PowerPoint</Application>
  <PresentationFormat>Presentazione su schermo (4:3)</PresentationFormat>
  <Paragraphs>13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10</cp:revision>
  <dcterms:created xsi:type="dcterms:W3CDTF">2020-10-23T12:58:06Z</dcterms:created>
  <dcterms:modified xsi:type="dcterms:W3CDTF">2020-11-03T11:07:38Z</dcterms:modified>
</cp:coreProperties>
</file>