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8" r:id="rId2"/>
    <p:sldId id="261" r:id="rId3"/>
    <p:sldId id="256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nnaro" initials="G" lastIdx="2" clrIdx="0">
    <p:extLst>
      <p:ext uri="{19B8F6BF-5375-455C-9EA6-DF929625EA0E}">
        <p15:presenceInfo xmlns="" xmlns:p15="http://schemas.microsoft.com/office/powerpoint/2012/main" userId="Gennar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55" autoAdjust="0"/>
    <p:restoredTop sz="94660" autoAdjust="0"/>
  </p:normalViewPr>
  <p:slideViewPr>
    <p:cSldViewPr snapToGrid="0">
      <p:cViewPr varScale="1">
        <p:scale>
          <a:sx n="43" d="100"/>
          <a:sy n="43" d="100"/>
        </p:scale>
        <p:origin x="-87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B92-779D-4FB9-B70C-100CC15493FF}" type="datetimeFigureOut">
              <a:rPr lang="it-IT" smtClean="0"/>
              <a:pPr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3746-C213-4339-A5C4-3D6F909BDB0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4332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B92-779D-4FB9-B70C-100CC15493FF}" type="datetimeFigureOut">
              <a:rPr lang="it-IT" smtClean="0"/>
              <a:pPr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3746-C213-4339-A5C4-3D6F909BDB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9926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B92-779D-4FB9-B70C-100CC15493FF}" type="datetimeFigureOut">
              <a:rPr lang="it-IT" smtClean="0"/>
              <a:pPr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3746-C213-4339-A5C4-3D6F909BDB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4905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B92-779D-4FB9-B70C-100CC15493FF}" type="datetimeFigureOut">
              <a:rPr lang="it-IT" smtClean="0"/>
              <a:pPr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3746-C213-4339-A5C4-3D6F909BDB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5901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B92-779D-4FB9-B70C-100CC15493FF}" type="datetimeFigureOut">
              <a:rPr lang="it-IT" smtClean="0"/>
              <a:pPr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3746-C213-4339-A5C4-3D6F909BDB0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2560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B92-779D-4FB9-B70C-100CC15493FF}" type="datetimeFigureOut">
              <a:rPr lang="it-IT" smtClean="0"/>
              <a:pPr/>
              <a:t>31/10/2020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3746-C213-4339-A5C4-3D6F909BDB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1169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B92-779D-4FB9-B70C-100CC15493FF}" type="datetimeFigureOut">
              <a:rPr lang="it-IT" smtClean="0"/>
              <a:pPr/>
              <a:t>31/10/2020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3746-C213-4339-A5C4-3D6F909BDB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3364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B92-779D-4FB9-B70C-100CC15493FF}" type="datetimeFigureOut">
              <a:rPr lang="it-IT" smtClean="0"/>
              <a:pPr/>
              <a:t>31/10/2020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3746-C213-4339-A5C4-3D6F909BDB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3121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B92-779D-4FB9-B70C-100CC15493FF}" type="datetimeFigureOut">
              <a:rPr lang="it-IT" smtClean="0"/>
              <a:pPr/>
              <a:t>31/10/2020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3746-C213-4339-A5C4-3D6F909BDB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9364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92AB92-779D-4FB9-B70C-100CC15493FF}" type="datetimeFigureOut">
              <a:rPr lang="it-IT" smtClean="0"/>
              <a:pPr/>
              <a:t>31/10/2020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493746-C213-4339-A5C4-3D6F909BDB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0603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B92-779D-4FB9-B70C-100CC15493FF}" type="datetimeFigureOut">
              <a:rPr lang="it-IT" smtClean="0"/>
              <a:pPr/>
              <a:t>31/10/2020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3746-C213-4339-A5C4-3D6F909BDB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2491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B92AB92-779D-4FB9-B70C-100CC15493FF}" type="datetimeFigureOut">
              <a:rPr lang="it-IT" smtClean="0"/>
              <a:pPr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493746-C213-4339-A5C4-3D6F909BDB0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3650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t.dreamstime.com/fotografia-stock-libera-da-diritti-aeroplano-di-volo-image117472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ARIANNA\Documents\Registrazioni%20di%20suoni\Registrazione%20(2).m4a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MARIANNA\Documents\Registrazioni%20di%20suoni\Registrazione.m4a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MARIANNA\Documents\Registrazioni%20di%20suoni\Registrazione%20(3).m4a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="" xmlns:a16="http://schemas.microsoft.com/office/drawing/2014/main" id="{F6614EA1-9D72-4965-8D06-B87E93482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61" y="659296"/>
            <a:ext cx="3810000" cy="5539408"/>
          </a:xfrm>
          <a:prstGeom prst="rect">
            <a:avLst/>
          </a:prstGeom>
        </p:spPr>
      </p:pic>
      <p:sp>
        <p:nvSpPr>
          <p:cNvPr id="2" name="Esplosione: 14 punte 1">
            <a:extLst>
              <a:ext uri="{FF2B5EF4-FFF2-40B4-BE49-F238E27FC236}">
                <a16:creationId xmlns="" xmlns:a16="http://schemas.microsoft.com/office/drawing/2014/main" id="{6207E138-7D0B-4DA4-9F7B-7D91A2314719}"/>
              </a:ext>
            </a:extLst>
          </p:cNvPr>
          <p:cNvSpPr/>
          <p:nvPr/>
        </p:nvSpPr>
        <p:spPr>
          <a:xfrm rot="154163">
            <a:off x="5770502" y="683702"/>
            <a:ext cx="5741178" cy="4547574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MATEMATICA</a:t>
            </a:r>
          </a:p>
          <a:p>
            <a:pPr algn="ctr"/>
            <a:r>
              <a:rPr lang="it-IT" dirty="0"/>
              <a:t>CLASSE V</a:t>
            </a:r>
          </a:p>
        </p:txBody>
      </p:sp>
    </p:spTree>
    <p:extLst>
      <p:ext uri="{BB962C8B-B14F-4D97-AF65-F5344CB8AC3E}">
        <p14:creationId xmlns="" xmlns:p14="http://schemas.microsoft.com/office/powerpoint/2010/main" val="342830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>
            <a:extLst>
              <a:ext uri="{FF2B5EF4-FFF2-40B4-BE49-F238E27FC236}">
                <a16:creationId xmlns="" xmlns:a16="http://schemas.microsoft.com/office/drawing/2014/main" id="{FBE8195F-A438-407F-85E2-8A57BD60E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9364" y="450710"/>
            <a:ext cx="5766636" cy="5440424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="" xmlns:a16="http://schemas.microsoft.com/office/drawing/2014/main" id="{5C909B4F-C0C3-4F9F-8335-ECBAECBE5F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919" y="600611"/>
            <a:ext cx="5641718" cy="4245136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6AF3BD82-B178-4E03-9758-119B557E57EE}"/>
              </a:ext>
            </a:extLst>
          </p:cNvPr>
          <p:cNvSpPr txBox="1"/>
          <p:nvPr/>
        </p:nvSpPr>
        <p:spPr>
          <a:xfrm>
            <a:off x="6355830" y="4991725"/>
            <a:ext cx="535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A COSA SERVONO PER TE I GRANDI NUMERI?</a:t>
            </a:r>
          </a:p>
        </p:txBody>
      </p:sp>
    </p:spTree>
    <p:extLst>
      <p:ext uri="{BB962C8B-B14F-4D97-AF65-F5344CB8AC3E}">
        <p14:creationId xmlns="" xmlns:p14="http://schemas.microsoft.com/office/powerpoint/2010/main" val="358822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6529B22A-2AB2-4470-BF73-79F723351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19159" cy="608647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DE0DFD1C-A966-4F32-BE8A-5C7AE3FCEDFF}"/>
              </a:ext>
            </a:extLst>
          </p:cNvPr>
          <p:cNvSpPr txBox="1"/>
          <p:nvPr/>
        </p:nvSpPr>
        <p:spPr>
          <a:xfrm>
            <a:off x="7519158" y="771525"/>
            <a:ext cx="40764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INSERISCI I SEGIENTI NIMERI IN TABELLA E RISCRIVILI A LETTERA </a:t>
            </a:r>
          </a:p>
          <a:p>
            <a:r>
              <a:rPr lang="it-IT" dirty="0"/>
              <a:t>120005987</a:t>
            </a:r>
          </a:p>
          <a:p>
            <a:r>
              <a:rPr lang="it-IT" dirty="0"/>
              <a:t>985002</a:t>
            </a:r>
          </a:p>
          <a:p>
            <a:r>
              <a:rPr lang="it-IT" dirty="0"/>
              <a:t>789123690110</a:t>
            </a:r>
          </a:p>
          <a:p>
            <a:r>
              <a:rPr lang="it-IT" dirty="0"/>
              <a:t>258369159357</a:t>
            </a:r>
          </a:p>
          <a:p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DEFBEAEA-EAC0-43C0-A15F-189C6FB9FA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216" y="3276600"/>
            <a:ext cx="4524375" cy="2809875"/>
          </a:xfrm>
          <a:prstGeom prst="rect">
            <a:avLst/>
          </a:prstGeom>
        </p:spPr>
      </p:pic>
      <p:pic>
        <p:nvPicPr>
          <p:cNvPr id="9" name="Registrazione (2)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0024945" y="1763752"/>
            <a:ext cx="1014761" cy="10147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6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="" xmlns:a16="http://schemas.microsoft.com/office/drawing/2014/main" id="{4F3E36EE-8003-4707-B9FC-73DD53DE7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" y="0"/>
            <a:ext cx="6785064" cy="6255026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BF2B4166-AF1E-4AEE-82EE-AC63BEA54E30}"/>
              </a:ext>
            </a:extLst>
          </p:cNvPr>
          <p:cNvSpPr txBox="1"/>
          <p:nvPr/>
        </p:nvSpPr>
        <p:spPr>
          <a:xfrm>
            <a:off x="7407966" y="715617"/>
            <a:ext cx="417443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highlight>
                <a:srgbClr val="FFFF00"/>
              </a:highlight>
            </a:endParaRPr>
          </a:p>
          <a:p>
            <a:r>
              <a:rPr lang="it-IT" dirty="0">
                <a:highlight>
                  <a:srgbClr val="FFFF00"/>
                </a:highlight>
              </a:rPr>
              <a:t>OSSERVA LA TABELLA </a:t>
            </a:r>
          </a:p>
          <a:p>
            <a:r>
              <a:rPr lang="it-IT" dirty="0">
                <a:highlight>
                  <a:srgbClr val="FFFF00"/>
                </a:highlight>
              </a:rPr>
              <a:t>RISCRIVI I NUMERI CHE CONTENGONO</a:t>
            </a:r>
            <a:r>
              <a:rPr lang="it-IT" dirty="0"/>
              <a:t>:</a:t>
            </a:r>
          </a:p>
          <a:p>
            <a:r>
              <a:rPr lang="it-IT" dirty="0"/>
              <a:t>11 cifre</a:t>
            </a:r>
          </a:p>
          <a:p>
            <a:r>
              <a:rPr lang="it-IT" dirty="0"/>
              <a:t>7cifre  e che termina con 9u</a:t>
            </a:r>
          </a:p>
          <a:p>
            <a:r>
              <a:rPr lang="it-IT" dirty="0"/>
              <a:t>Ha solo 3 cifre</a:t>
            </a:r>
          </a:p>
          <a:p>
            <a:r>
              <a:rPr lang="it-IT" dirty="0"/>
              <a:t>Ha 8hk</a:t>
            </a:r>
          </a:p>
          <a:p>
            <a:endParaRPr lang="it-IT" dirty="0"/>
          </a:p>
          <a:p>
            <a:r>
              <a:rPr lang="it-IT" dirty="0"/>
              <a:t>………………………………………</a:t>
            </a:r>
          </a:p>
          <a:p>
            <a:r>
              <a:rPr lang="it-IT" dirty="0"/>
              <a:t>………………………………………</a:t>
            </a:r>
          </a:p>
          <a:p>
            <a:r>
              <a:rPr lang="it-IT" dirty="0"/>
              <a:t>………………………………………</a:t>
            </a:r>
          </a:p>
          <a:p>
            <a:r>
              <a:rPr lang="it-IT" dirty="0"/>
              <a:t>……………………………………...</a:t>
            </a:r>
          </a:p>
          <a:p>
            <a:endParaRPr lang="it-IT" dirty="0"/>
          </a:p>
          <a:p>
            <a:r>
              <a:rPr lang="it-IT" dirty="0"/>
              <a:t>Riscrivi in lettera</a:t>
            </a:r>
          </a:p>
          <a:p>
            <a:r>
              <a:rPr lang="it-IT" dirty="0"/>
              <a:t>……………………………………………………………….</a:t>
            </a:r>
          </a:p>
          <a:p>
            <a:r>
              <a:rPr lang="it-IT" dirty="0"/>
              <a:t>……………………………………………………………….</a:t>
            </a:r>
          </a:p>
          <a:p>
            <a:r>
              <a:rPr lang="it-IT" dirty="0"/>
              <a:t>………………………………………………………………..</a:t>
            </a:r>
          </a:p>
          <a:p>
            <a:r>
              <a:rPr lang="it-IT" dirty="0"/>
              <a:t>………………………………………………………………..</a:t>
            </a:r>
          </a:p>
          <a:p>
            <a:endParaRPr lang="it-IT" dirty="0"/>
          </a:p>
        </p:txBody>
      </p:sp>
      <p:pic>
        <p:nvPicPr>
          <p:cNvPr id="6" name="Registrazione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783230" y="1739590"/>
            <a:ext cx="1016620" cy="10166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809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="" xmlns:a16="http://schemas.microsoft.com/office/drawing/2014/main" id="{1CD85D17-DBAF-4C2F-A88E-F6D472027C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07" t="-193" r="3590" b="3865"/>
          <a:stretch/>
        </p:blipFill>
        <p:spPr>
          <a:xfrm>
            <a:off x="556592" y="125895"/>
            <a:ext cx="4757530" cy="6606209"/>
          </a:xfrm>
          <a:prstGeom prst="rect">
            <a:avLst/>
          </a:prstGeom>
        </p:spPr>
      </p:pic>
      <p:sp>
        <p:nvSpPr>
          <p:cNvPr id="2" name="Esplosione: 14 punte 1">
            <a:extLst>
              <a:ext uri="{FF2B5EF4-FFF2-40B4-BE49-F238E27FC236}">
                <a16:creationId xmlns="" xmlns:a16="http://schemas.microsoft.com/office/drawing/2014/main" id="{8A08920A-34F8-4A9D-B7D6-73FCEF337885}"/>
              </a:ext>
            </a:extLst>
          </p:cNvPr>
          <p:cNvSpPr/>
          <p:nvPr/>
        </p:nvSpPr>
        <p:spPr>
          <a:xfrm rot="3405177">
            <a:off x="6559477" y="1280379"/>
            <a:ext cx="3612629" cy="418225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Registrazione (3)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83189" y="2789664"/>
            <a:ext cx="1237785" cy="12377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3625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</TotalTime>
  <Words>60</Words>
  <Application>Microsoft Office PowerPoint</Application>
  <PresentationFormat>Personalizzato</PresentationFormat>
  <Paragraphs>26</Paragraphs>
  <Slides>5</Slides>
  <Notes>0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Retrospettivo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Gennaro</dc:creator>
  <cp:lastModifiedBy>MARIANNA</cp:lastModifiedBy>
  <cp:revision>16</cp:revision>
  <dcterms:created xsi:type="dcterms:W3CDTF">2020-10-29T15:12:26Z</dcterms:created>
  <dcterms:modified xsi:type="dcterms:W3CDTF">2020-10-31T09:50:36Z</dcterms:modified>
</cp:coreProperties>
</file>