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BA30D-E2C2-4455-8E96-9116BDA94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8A736B-84E6-4656-B940-54D4664B7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92C1E5-9303-4131-91E2-A76B4547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AC468D-1698-4FEA-A44A-DB723F2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59F2F2-8D36-44E7-9868-DF3D257B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63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2EB52-BBA3-4E4D-ADC2-67C8C8EA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635ADE-8377-4ADF-B5C2-B447302B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F4497E-F513-4710-9CBD-49088221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2ACA74-B89C-41D2-9F42-9478DB1D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8771A2-F475-483E-A6C6-539650AC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28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21D46B-AA79-4200-B257-5B0D480F4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92378B-8A0C-4A6D-9B65-9AD7506C3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827F94-DC92-4503-A0EB-2D3E1FFF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8B9681-58E0-4B12-92EF-E77F6CEA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88A30D-1170-46D3-9558-C5311DCB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3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727D0-24D2-4851-85B5-10DC303B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E1C986-4BBF-4CAF-B770-293EA2D19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196E1-328B-481D-8615-8A4575E0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7B63BC-F779-43CD-BCE5-7B26A4AA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245042-8251-41C8-8A58-D0F9CF4A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92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C990F-7EBC-4173-8249-DD911A61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313C6C-8285-4221-9128-816E1D8C5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76B52-A95D-4E4A-B94E-26EACAC4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5FF62-EE35-4B43-9027-4CFB873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0F9D6-98E3-4AC8-91CC-4403384A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03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61E38-8906-4F23-90A5-638F64CD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14078A-A6FB-4B3A-A89C-3981A280D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984B47-42C8-4ED6-BF03-F4EEF8F79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19DA4A-DA5C-4F5C-9F2E-B4C851C3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FEFF97-18AA-463D-9A0B-7E0C5D2D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29A6D4-994B-467E-9306-CCC2BF52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8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96A26-37F9-4CE5-9CB2-F72459A4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F7074D-34FA-4BAA-8FF6-77A989F8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E901C5-C471-4554-A760-F91551784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96C9A7-81DC-42CA-B977-0010D31F8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D3CDE5-2894-467D-AA67-8C9E3DFC2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57130F-F997-49EB-BAC4-F94821ED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AFF93B-5A84-47B8-B8F0-91DF3856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F9E127-082A-4955-B4A8-D62E9896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92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58D011-DC26-44CA-A8E8-93FBA737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52691B-3301-4D3A-A2FC-4D67F6C8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9638B6-B2F9-4558-863A-835482F6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BBD1D7-3ADD-4A09-940B-135EED43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14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6B99D4A-4162-4913-8FE9-0A8117B1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4D2860-8718-4E24-9522-259B697B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065EE4-1F33-46A4-A332-165A7581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7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4AD86-30D0-4F04-8CC1-7D7B68D8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2D90A2-8648-4BD2-8BDA-570176027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A63D30-2D15-45F8-9B81-487DC585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89B4F3-ABE7-409F-A244-C2551EB4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728871-3BAD-4160-BBC4-AD348CE7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A8B140-861F-4F2A-B1D1-C3F1EECA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3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F4237-330E-4357-A39D-716CCE27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E1DB9F-F7C7-403B-807E-1DCFA3376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45BD03-FAE9-4D31-A608-5134E93F8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D92138-8555-4149-93FA-6F094658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60C273-60AC-4EF3-A83F-0F46BBC9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A63216-3C3B-4384-9D71-68D348CF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5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A90B40-499B-408D-B09E-E42B6A48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FB8899-7F36-4141-A9B4-5B3D8914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DB0C1D-837B-4C2F-A916-D2315A04C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0AEA-B121-43F5-B617-C9A1DA5C54B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96865-49C3-4FC6-B5C6-536B064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B10CAA-60D8-4B5F-83B4-78A86F623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5788-16E7-4334-9C2E-C7CF78E4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21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hyperlink" Target="http://mysticlolly.eklablog.com/do-you-speak-english-2-flashcards-animaux-animals-a45200523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E88023D-0B5C-4280-BC0A-2FA0418ADC7E}"/>
              </a:ext>
            </a:extLst>
          </p:cNvPr>
          <p:cNvSpPr/>
          <p:nvPr/>
        </p:nvSpPr>
        <p:spPr>
          <a:xfrm>
            <a:off x="3697747" y="199033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REVISION TIME!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757AB2-1A44-40E0-90EC-A2891D0D8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6146" y="1122363"/>
            <a:ext cx="8058557" cy="5036598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DBD4C19-ECCF-4CE7-A409-E0A851290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85164" y="1826241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49CD664-8DAF-4B32-8FFE-1867344FE7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85164" y="2678498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080A11-24ED-4CD7-A9BE-71C5C63F0477}"/>
              </a:ext>
            </a:extLst>
          </p:cNvPr>
          <p:cNvSpPr txBox="1"/>
          <p:nvPr/>
        </p:nvSpPr>
        <p:spPr>
          <a:xfrm>
            <a:off x="8753383" y="6187736"/>
            <a:ext cx="275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Teacher</a:t>
            </a:r>
            <a:r>
              <a:rPr lang="it-IT" dirty="0"/>
              <a:t> Teresa Calabria 3°C</a:t>
            </a:r>
          </a:p>
        </p:txBody>
      </p:sp>
    </p:spTree>
    <p:extLst>
      <p:ext uri="{BB962C8B-B14F-4D97-AF65-F5344CB8AC3E}">
        <p14:creationId xmlns:p14="http://schemas.microsoft.com/office/powerpoint/2010/main" val="23619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E087CB9-FFA2-4FBB-908C-6B9BBF7F6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64" y="239697"/>
            <a:ext cx="4335072" cy="6179167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76097B7-31C3-4E92-B3FB-D4C9692EE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0562" y="1755220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DF1F5D7-ADD1-4C6E-97D0-7BC8DBC3F0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0562" y="2722886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3884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6A8B97-5C41-45A4-81A3-E630DDF23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45" y="58363"/>
            <a:ext cx="4767309" cy="6741273"/>
          </a:xfrm>
        </p:spPr>
      </p:pic>
    </p:spTree>
    <p:extLst>
      <p:ext uri="{BB962C8B-B14F-4D97-AF65-F5344CB8AC3E}">
        <p14:creationId xmlns:p14="http://schemas.microsoft.com/office/powerpoint/2010/main" val="411956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CACD5B-733B-46A9-B4DA-9D241E532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50" y="17183"/>
            <a:ext cx="4820575" cy="6860588"/>
          </a:xfr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5F3A2DF-A15B-45F0-88FA-8D8702828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7820" y="1835118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5EA6B89-D28C-4DDF-B3DD-9DA9A7B394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95425" y="1721224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6567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28E7A14-5A7F-4456-954B-AE6E60F39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34" y="162017"/>
            <a:ext cx="5045532" cy="6533965"/>
          </a:xfrm>
        </p:spPr>
      </p:pic>
    </p:spTree>
    <p:extLst>
      <p:ext uri="{BB962C8B-B14F-4D97-AF65-F5344CB8AC3E}">
        <p14:creationId xmlns:p14="http://schemas.microsoft.com/office/powerpoint/2010/main" val="407215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465BFCE-49CC-4AA3-BC9A-CD45683F7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65" y="129578"/>
            <a:ext cx="4758431" cy="6728422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962B20-EB9B-4E7F-ACA6-B811580DD444}"/>
              </a:ext>
            </a:extLst>
          </p:cNvPr>
          <p:cNvSpPr/>
          <p:nvPr/>
        </p:nvSpPr>
        <p:spPr>
          <a:xfrm>
            <a:off x="948104" y="1224231"/>
            <a:ext cx="40636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What’s</a:t>
            </a:r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the </a:t>
            </a:r>
          </a:p>
          <a:p>
            <a:pPr algn="ctr"/>
            <a:r>
              <a:rPr lang="it-I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weather</a:t>
            </a:r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like?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AEC465F-BD84-4A66-B230-102240D7B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2579" y="34937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</Words>
  <Application>Microsoft Office PowerPoint</Application>
  <PresentationFormat>Widescreen</PresentationFormat>
  <Paragraphs>4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Ins. T. Calabria</dc:creator>
  <cp:lastModifiedBy>Raffaella Castiello</cp:lastModifiedBy>
  <cp:revision>4</cp:revision>
  <dcterms:created xsi:type="dcterms:W3CDTF">2020-11-08T18:15:02Z</dcterms:created>
  <dcterms:modified xsi:type="dcterms:W3CDTF">2020-11-10T06:12:20Z</dcterms:modified>
</cp:coreProperties>
</file>