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1B6324F-DD9A-47D5-BEFE-1E5F9B678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2005979" cy="194733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D8DF0EC-E44E-4882-8F0C-EFF4061DE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1" y="499532"/>
            <a:ext cx="5941875" cy="5569964"/>
          </a:xfrm>
          <a:prstGeom prst="rect">
            <a:avLst/>
          </a:prstGeom>
        </p:spPr>
      </p:pic>
      <p:sp>
        <p:nvSpPr>
          <p:cNvPr id="6" name="Esplosione: 14 punte 5">
            <a:extLst>
              <a:ext uri="{FF2B5EF4-FFF2-40B4-BE49-F238E27FC236}">
                <a16:creationId xmlns:a16="http://schemas.microsoft.com/office/drawing/2014/main" id="{9B4ACC86-A47E-4BCB-8193-2FA06E8B7558}"/>
              </a:ext>
            </a:extLst>
          </p:cNvPr>
          <p:cNvSpPr/>
          <p:nvPr/>
        </p:nvSpPr>
        <p:spPr>
          <a:xfrm>
            <a:off x="6845689" y="2415208"/>
            <a:ext cx="5087390" cy="44427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Matematica </a:t>
            </a:r>
          </a:p>
          <a:p>
            <a:pPr algn="ctr"/>
            <a:r>
              <a:rPr lang="it-IT" dirty="0"/>
              <a:t>Classe VC e VD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2A86B2E-35C4-4351-9B4F-529B1FA89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012" y="312299"/>
            <a:ext cx="4422776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3894552-633A-40F8-910A-3B38C22DD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148" y="4472967"/>
            <a:ext cx="6480313" cy="215664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E372147-9EE3-4DA6-9EFE-92F4B1A29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932" y="1443839"/>
            <a:ext cx="4810539" cy="18287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DE19A0E-F076-46B7-8797-B3A5AA22ED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02" y="243510"/>
            <a:ext cx="4445000" cy="249306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3D29113-98C3-47FC-BF07-F1EC8E3E43B1}"/>
              </a:ext>
            </a:extLst>
          </p:cNvPr>
          <p:cNvSpPr txBox="1"/>
          <p:nvPr/>
        </p:nvSpPr>
        <p:spPr>
          <a:xfrm>
            <a:off x="5671932" y="243510"/>
            <a:ext cx="5406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l’espressione non contiene le parentesi si svolgono prima le x poi le :  nell’ordine in cui le trovo; poi successivamente le + o le – sempre nell’ordine in cui le trovo.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9CB192F-69DD-45D2-AC4C-B5DE83F4AF1B}"/>
              </a:ext>
            </a:extLst>
          </p:cNvPr>
          <p:cNvSpPr txBox="1"/>
          <p:nvPr/>
        </p:nvSpPr>
        <p:spPr>
          <a:xfrm>
            <a:off x="305902" y="2955235"/>
            <a:ext cx="4769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l’espressione contiene le parentesi, si svolgono prima le operazioni presenti nelle parentesi tonde, poi quelle nelle quadre e per ultimo quelle nelle parentesi graffe.</a:t>
            </a: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3602" y="5246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057CEA9-4A2A-4BBD-8E0A-C01480376A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31" t="8502" r="5434" b="8406"/>
          <a:stretch/>
        </p:blipFill>
        <p:spPr>
          <a:xfrm>
            <a:off x="808383" y="583096"/>
            <a:ext cx="10721008" cy="5698434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49246" y="1739537"/>
            <a:ext cx="609600" cy="609600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44446" y="4391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4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3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F8A4890-0EFC-4949-B6A5-017CB9270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4" y="384312"/>
            <a:ext cx="8163339" cy="540688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D17602-A63E-4DD3-8266-D013FD3F1A16}"/>
              </a:ext>
            </a:extLst>
          </p:cNvPr>
          <p:cNvSpPr txBox="1"/>
          <p:nvPr/>
        </p:nvSpPr>
        <p:spPr>
          <a:xfrm>
            <a:off x="9250018" y="1404731"/>
            <a:ext cx="2690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Tenendo presente questo schema riassuntivo svolgi  dal tuo libro di testo le equivalenze di pag.16 Ex. 3 .</a:t>
            </a:r>
          </a:p>
        </p:txBody>
      </p:sp>
    </p:spTree>
    <p:extLst>
      <p:ext uri="{BB962C8B-B14F-4D97-AF65-F5344CB8AC3E}">
        <p14:creationId xmlns:p14="http://schemas.microsoft.com/office/powerpoint/2010/main" val="216058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0672A25-D9AF-4BBB-AEF8-D706F129B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1" y="543339"/>
            <a:ext cx="5800477" cy="549965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B7F7A02-ADC2-481A-B1D1-5B722A9D1E25}"/>
              </a:ext>
            </a:extLst>
          </p:cNvPr>
          <p:cNvSpPr txBox="1"/>
          <p:nvPr/>
        </p:nvSpPr>
        <p:spPr>
          <a:xfrm>
            <a:off x="7553739" y="1484243"/>
            <a:ext cx="22793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Buon lavoro. </a:t>
            </a:r>
          </a:p>
          <a:p>
            <a:r>
              <a:rPr lang="it-IT" sz="2800" dirty="0"/>
              <a:t>Ci vediamo in live.</a:t>
            </a:r>
          </a:p>
        </p:txBody>
      </p:sp>
    </p:spTree>
    <p:extLst>
      <p:ext uri="{BB962C8B-B14F-4D97-AF65-F5344CB8AC3E}">
        <p14:creationId xmlns:p14="http://schemas.microsoft.com/office/powerpoint/2010/main" val="147222661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</TotalTime>
  <Words>94</Words>
  <Application>Microsoft Office PowerPoint</Application>
  <PresentationFormat>Widescreen</PresentationFormat>
  <Paragraphs>7</Paragraphs>
  <Slides>5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Gennaro</dc:creator>
  <cp:lastModifiedBy>Utente Windows</cp:lastModifiedBy>
  <cp:revision>6</cp:revision>
  <dcterms:created xsi:type="dcterms:W3CDTF">2020-11-09T11:03:05Z</dcterms:created>
  <dcterms:modified xsi:type="dcterms:W3CDTF">2020-11-09T17:14:13Z</dcterms:modified>
</cp:coreProperties>
</file>