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A4C5A6-826B-4D95-9EC8-F917E343D3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C5DB41C-BB9A-4671-B65B-0EA411619E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6283AF80-33ED-4B68-A562-CCF8A6A6AD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A0612B6-6EA9-4E63-B97E-1182EA62DB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2F3CB19-AB36-4EA4-9964-B82ACB6D3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7650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0CB5A91-049F-45FF-BBFF-6A60F3D91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0750BC7-4ACB-4F9A-B647-A8844E3720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89E730C-D4BB-4F14-A218-81961D959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EE71F7-AADD-45BB-9DBE-655A45181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06067AC-9201-4B02-835F-2299C107E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969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67E5E1E-A8D1-41B8-8A8C-FE113C023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B61E926-35E3-4B77-80BA-E6D88E7380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0F3B3B-4C6F-474E-A069-A4467F257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5FE68BE-8A53-4131-BECF-761057012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665150-86BE-493E-9DFD-4D28FAE6F5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471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C126439-9899-4676-A57D-5B6E99C72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76307D-7A51-402C-B2F0-1B09B0F81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B7ED4DF-D58C-43AF-BC90-F9459B591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736AA30-D684-4112-8569-5D13C722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F33BE4-B418-4BDF-99FC-873C26581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4419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ABF3B4-8AC1-482A-BBBA-C26E47D1C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BFDAD67-B4A8-4D1C-A444-8063F30CB1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A6CD221-739E-46B4-87AC-3D4F7BF0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B62E711-04D7-45BC-9698-949938EDA4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2879FBE-4041-4EDB-8AC6-8C3023846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9560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9025A2-0BA0-4B8E-AF82-F852660A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1FCC511-6EAE-41C6-8672-D058DA484F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9A1A0980-CBCC-44BB-AD43-255336A3A9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DD61654-F7FF-43E1-B700-E19AB432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1653F1D-0355-420C-B699-428FDAAB8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075CBB1-7E0C-4843-A248-90BB78C38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10238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3AAB4BF-1A2D-49F8-A9F5-AF4250E6C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F6E9C49-8AA6-4894-AB4B-64831822AD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7E4600AD-ADA5-4D03-9A01-630F018F8C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AD00FD8-18C4-42E5-9702-F0B18781E5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C1BC8B1-F298-43AF-A4D2-4CDFEE188F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183819D-8CA6-4674-86AD-709D1F7C0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C862392-6F26-4792-BBF0-3CA53A55A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65C3894B-D5B4-404C-AD38-73CE77566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7224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79AC73-71BF-4EAF-A4FA-A4056F4856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DB659CE-D548-4E92-AE48-CC1CAF35C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75E285D-422B-4E41-B9EB-0F2431E5F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AD17D1E-AB4D-4005-94A4-EC4A2DDA0B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4767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5325F7-82F1-428F-ACBE-9C5E4D3BD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3B38425-76AF-4C66-8CBF-1A0A55AEB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8B13990-CA16-40CC-88E8-14840382E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0712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7625A14-5EC8-441B-B93C-B853772E5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AC209C1-BB49-4D35-9436-81CC4EF39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B6CD3A9-DE95-4DD3-9919-450580D3D7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6059EE9-4065-44A3-BA45-C879E8D43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C24961-A460-4E15-94CE-916872F67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14CA2E4F-99AF-4C10-8E0F-B2BC8B8CF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6129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A3A93E-690C-4B9C-9EDB-8659F136C2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FA70F03-A1E6-4610-9B0D-ED3E6E4970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F729883-B729-4748-84DF-EE9B8FE494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F3BFE02-9F07-4E91-8ADF-2B343D8354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4BF0288-056F-46DD-A2D3-8416B1314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1A6E638-8E7C-4F1C-882A-5B0D799F6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741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0FED239B-E82D-45F4-8B63-660112EEE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3707763-9136-4599-A936-AB2023FAFD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BD9E949-F83A-4D9F-A87A-13A3F33B4B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3BD5E-450C-4DC4-84D1-7C6011124D32}" type="datetimeFigureOut">
              <a:rPr lang="it-IT" smtClean="0"/>
              <a:t>19/11/2020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3F0B0F8-8C4F-44F8-A8C8-959B952E74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66E16AD-1B28-4790-825F-33A5CE7E05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B006C-4920-4EE1-B3BC-4FCF7064B46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59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5A69A10-56DE-4E1F-9DD0-DF184651F5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LABORATORIO: IL CORPO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DC8B95A-17E9-47F6-8EF4-359D10DFA4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44528" y="4206240"/>
            <a:ext cx="4323471" cy="1051560"/>
          </a:xfrm>
        </p:spPr>
        <p:txBody>
          <a:bodyPr>
            <a:normAutofit fontScale="85000" lnSpcReduction="20000"/>
          </a:bodyPr>
          <a:lstStyle/>
          <a:p>
            <a:r>
              <a:rPr lang="it-IT" dirty="0"/>
              <a:t>ATTIVITA’ INCLUSIVA</a:t>
            </a:r>
          </a:p>
          <a:p>
            <a:r>
              <a:rPr lang="it-IT" dirty="0"/>
              <a:t>II A- PLESSO RODARI</a:t>
            </a:r>
          </a:p>
          <a:p>
            <a:r>
              <a:rPr lang="it-IT" dirty="0"/>
              <a:t>INS. FEOLA- D’AVANZO</a:t>
            </a:r>
          </a:p>
        </p:txBody>
      </p:sp>
    </p:spTree>
    <p:extLst>
      <p:ext uri="{BB962C8B-B14F-4D97-AF65-F5344CB8AC3E}">
        <p14:creationId xmlns:p14="http://schemas.microsoft.com/office/powerpoint/2010/main" val="115448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extLst>
              <a:ext uri="{FF2B5EF4-FFF2-40B4-BE49-F238E27FC236}">
                <a16:creationId xmlns:a16="http://schemas.microsoft.com/office/drawing/2014/main" id="{054EBAB7-CFF6-4E8E-AC62-664E1EF22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678615"/>
            <a:ext cx="4876800" cy="3543300"/>
          </a:xfrm>
          <a:prstGeom prst="rect">
            <a:avLst/>
          </a:prstGeom>
        </p:spPr>
      </p:pic>
      <p:sp>
        <p:nvSpPr>
          <p:cNvPr id="3" name="CasellaDiTesto 2">
            <a:extLst>
              <a:ext uri="{FF2B5EF4-FFF2-40B4-BE49-F238E27FC236}">
                <a16:creationId xmlns:a16="http://schemas.microsoft.com/office/drawing/2014/main" id="{7AFF0390-67BF-4ED4-A830-61EC40DE72D8}"/>
              </a:ext>
            </a:extLst>
          </p:cNvPr>
          <p:cNvSpPr txBox="1"/>
          <p:nvPr/>
        </p:nvSpPr>
        <p:spPr>
          <a:xfrm>
            <a:off x="3657601" y="787791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IO SONO…</a:t>
            </a:r>
          </a:p>
        </p:txBody>
      </p:sp>
      <p:cxnSp>
        <p:nvCxnSpPr>
          <p:cNvPr id="5" name="Connettore 2 4">
            <a:extLst>
              <a:ext uri="{FF2B5EF4-FFF2-40B4-BE49-F238E27FC236}">
                <a16:creationId xmlns:a16="http://schemas.microsoft.com/office/drawing/2014/main" id="{7BDEDF64-CA81-4509-8785-1E5722AC3728}"/>
              </a:ext>
            </a:extLst>
          </p:cNvPr>
          <p:cNvCxnSpPr/>
          <p:nvPr/>
        </p:nvCxnSpPr>
        <p:spPr>
          <a:xfrm flipH="1">
            <a:off x="2377440" y="3671668"/>
            <a:ext cx="2264898" cy="113948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Immagine 6">
            <a:extLst>
              <a:ext uri="{FF2B5EF4-FFF2-40B4-BE49-F238E27FC236}">
                <a16:creationId xmlns:a16="http://schemas.microsoft.com/office/drawing/2014/main" id="{6D1BCA6D-B4B3-4F7B-A423-6945470F43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7582654" y="2135910"/>
            <a:ext cx="2604226" cy="146566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A0AABECC-F584-44C5-BEEC-C035C55550D9}"/>
              </a:ext>
            </a:extLst>
          </p:cNvPr>
          <p:cNvSpPr txBox="1"/>
          <p:nvPr/>
        </p:nvSpPr>
        <p:spPr>
          <a:xfrm>
            <a:off x="9931791" y="2011680"/>
            <a:ext cx="9566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 BIMBO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A597D78-289C-4D72-BDD9-F6D7784BA2CA}"/>
              </a:ext>
            </a:extLst>
          </p:cNvPr>
          <p:cNvSpPr txBox="1"/>
          <p:nvPr/>
        </p:nvSpPr>
        <p:spPr>
          <a:xfrm>
            <a:off x="1519310" y="4811151"/>
            <a:ext cx="858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BIMBA</a:t>
            </a:r>
          </a:p>
        </p:txBody>
      </p:sp>
    </p:spTree>
    <p:extLst>
      <p:ext uri="{BB962C8B-B14F-4D97-AF65-F5344CB8AC3E}">
        <p14:creationId xmlns:p14="http://schemas.microsoft.com/office/powerpoint/2010/main" val="3813741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614A17E9-851D-4354-B587-A650E8BC1E65}"/>
              </a:ext>
            </a:extLst>
          </p:cNvPr>
          <p:cNvSpPr txBox="1"/>
          <p:nvPr/>
        </p:nvSpPr>
        <p:spPr>
          <a:xfrm>
            <a:off x="7652823" y="5695425"/>
            <a:ext cx="344658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 Incolla questo su </a:t>
            </a:r>
            <a:r>
              <a:rPr lang="it-IT" dirty="0" err="1"/>
              <a:t>you</a:t>
            </a:r>
            <a:r>
              <a:rPr lang="it-IT"/>
              <a:t> tube</a:t>
            </a:r>
            <a:endParaRPr lang="it-IT" dirty="0"/>
          </a:p>
          <a:p>
            <a:r>
              <a:rPr lang="it-IT" dirty="0"/>
              <a:t>https://youtu.be/vs4kIwYMFas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B12F0760-2CC3-47AB-A6C7-6F4683A07C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980" t="10631"/>
          <a:stretch/>
        </p:blipFill>
        <p:spPr>
          <a:xfrm>
            <a:off x="2475914" y="1364565"/>
            <a:ext cx="7104184" cy="3784209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CE04CD54-71BA-48C0-A485-9352E30D3146}"/>
              </a:ext>
            </a:extLst>
          </p:cNvPr>
          <p:cNvSpPr txBox="1"/>
          <p:nvPr/>
        </p:nvSpPr>
        <p:spPr>
          <a:xfrm>
            <a:off x="2475914" y="444908"/>
            <a:ext cx="67102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RICOMPONI IN CORPO</a:t>
            </a:r>
          </a:p>
          <a:p>
            <a:r>
              <a:rPr lang="it-IT" dirty="0"/>
              <a:t>Attacca le parti del corpo sulla sagoma intera</a:t>
            </a:r>
          </a:p>
        </p:txBody>
      </p:sp>
    </p:spTree>
    <p:extLst>
      <p:ext uri="{BB962C8B-B14F-4D97-AF65-F5344CB8AC3E}">
        <p14:creationId xmlns:p14="http://schemas.microsoft.com/office/powerpoint/2010/main" val="33091358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45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di Office</vt:lpstr>
      <vt:lpstr>LABORATORIO: IL CORPO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LABORATORIO: IL CORPO</dc:title>
  <dc:creator>Tiziana</dc:creator>
  <cp:lastModifiedBy>Tiziana</cp:lastModifiedBy>
  <cp:revision>4</cp:revision>
  <dcterms:created xsi:type="dcterms:W3CDTF">2020-11-17T18:05:43Z</dcterms:created>
  <dcterms:modified xsi:type="dcterms:W3CDTF">2020-11-19T11:37:11Z</dcterms:modified>
</cp:coreProperties>
</file>