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FDC16F-3C17-47BA-A4D7-FE27BEDE589B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81370-B457-4ECC-A9A2-04E6B0A003D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07196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ISTITUTO COMPRENSIOVO III PONTE – SICILIANO </a:t>
            </a:r>
            <a:r>
              <a:rPr lang="it-IT" dirty="0" err="1"/>
              <a:t>DI</a:t>
            </a:r>
            <a:r>
              <a:rPr lang="it-IT" dirty="0"/>
              <a:t> POMIGLIANO D’ ARCO </a:t>
            </a:r>
            <a:br>
              <a:rPr lang="it-IT" dirty="0"/>
            </a:br>
            <a:r>
              <a:rPr lang="it-IT" dirty="0"/>
              <a:t>STORIA IIE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071570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LA LINEA DEL TEMPO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it-IT" sz="4800" dirty="0"/>
              <a:t>LA LINEA DEL TEMPO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I fatti che accadono in successione si possono collocare su una linea del tempo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 </a:t>
            </a:r>
            <a:r>
              <a:rPr lang="it-IT" sz="1600" b="1" i="1" dirty="0"/>
              <a:t>fatto accaduto prima     fatto accaduto ora    fatto che accadrà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785786" y="3000372"/>
            <a:ext cx="5929354" cy="1127574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PASSATO              PRESENTE                    FUTURO                            </a:t>
            </a:r>
          </a:p>
        </p:txBody>
      </p:sp>
      <p:cxnSp>
        <p:nvCxnSpPr>
          <p:cNvPr id="12" name="Connettore 1 11"/>
          <p:cNvCxnSpPr/>
          <p:nvPr/>
        </p:nvCxnSpPr>
        <p:spPr>
          <a:xfrm rot="5400000">
            <a:off x="4356892" y="3571876"/>
            <a:ext cx="572298" cy="7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rot="5400000">
            <a:off x="2357422" y="3571876"/>
            <a:ext cx="571504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rot="5400000">
            <a:off x="1464447" y="4250537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rot="5400000">
            <a:off x="5036347" y="4250537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rot="5400000">
            <a:off x="3251191" y="4249743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i="1" dirty="0"/>
          </a:p>
          <a:p>
            <a:pPr>
              <a:buNone/>
            </a:pPr>
            <a:r>
              <a:rPr lang="it-IT" i="1" dirty="0"/>
              <a:t>Ieri </a:t>
            </a:r>
            <a:r>
              <a:rPr lang="it-IT" dirty="0"/>
              <a:t>sono andato al parco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i="1" dirty="0"/>
              <a:t>Oggi </a:t>
            </a:r>
            <a:r>
              <a:rPr lang="it-IT" dirty="0"/>
              <a:t>è il mio compleanno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i="1" dirty="0"/>
          </a:p>
          <a:p>
            <a:pPr>
              <a:buNone/>
            </a:pPr>
            <a:r>
              <a:rPr lang="it-IT" i="1" dirty="0"/>
              <a:t>Domani</a:t>
            </a:r>
            <a:r>
              <a:rPr lang="it-IT" dirty="0"/>
              <a:t> andrò a scuola</a:t>
            </a:r>
            <a:endParaRPr lang="it-IT" i="1" dirty="0"/>
          </a:p>
        </p:txBody>
      </p:sp>
      <p:sp>
        <p:nvSpPr>
          <p:cNvPr id="4" name="Freccia a destra 3"/>
          <p:cNvSpPr/>
          <p:nvPr/>
        </p:nvSpPr>
        <p:spPr>
          <a:xfrm>
            <a:off x="1285852" y="642918"/>
            <a:ext cx="5429288" cy="107157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IERI</a:t>
            </a:r>
            <a:r>
              <a:rPr lang="it-IT" dirty="0"/>
              <a:t>                 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OGGI</a:t>
            </a:r>
            <a:r>
              <a:rPr lang="it-IT" dirty="0"/>
              <a:t>                  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DOMANI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2536811" y="1178703"/>
            <a:ext cx="499272" cy="7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4322761" y="1178703"/>
            <a:ext cx="499272" cy="79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Documents and Settings\Renata\Desktop\2Q==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000240"/>
            <a:ext cx="2286016" cy="1200150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357562"/>
            <a:ext cx="2257429" cy="1571617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214950"/>
            <a:ext cx="2305050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71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Equinozio</vt:lpstr>
      <vt:lpstr>ISTITUTO COMPRENSIOVO III PONTE – SICILIANO DI POMIGLIANO D’ ARCO  STORIA IIE</vt:lpstr>
      <vt:lpstr>LA LINEA DEL TEMPO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COMPRENSIOVO III PONTE – SICILIANO DI POMIGLIANO D’ ARCO  STORIA IIE</dc:title>
  <dc:creator>Renata</dc:creator>
  <cp:lastModifiedBy>Raffaella Castiello</cp:lastModifiedBy>
  <cp:revision>7</cp:revision>
  <dcterms:created xsi:type="dcterms:W3CDTF">2020-11-03T18:32:14Z</dcterms:created>
  <dcterms:modified xsi:type="dcterms:W3CDTF">2020-11-10T06:19:28Z</dcterms:modified>
</cp:coreProperties>
</file>