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3" r:id="rId5"/>
    <p:sldId id="264" r:id="rId6"/>
    <p:sldId id="261" r:id="rId7"/>
    <p:sldId id="258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fif"/><Relationship Id="rId4" Type="http://schemas.openxmlformats.org/officeDocument/2006/relationships/image" Target="../media/image1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image" Target="../media/image6.jpg"/><Relationship Id="rId2" Type="http://schemas.microsoft.com/office/2007/relationships/media" Target="../media/media2.m4a"/><Relationship Id="rId1" Type="http://schemas.openxmlformats.org/officeDocument/2006/relationships/video" Target="https://www.youtube.com/embed/kM-GJ3naSHs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8.jf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rFgjkIgcw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814044" y="121919"/>
            <a:ext cx="7766936" cy="1798320"/>
          </a:xfrm>
        </p:spPr>
        <p:txBody>
          <a:bodyPr/>
          <a:lstStyle/>
          <a:p>
            <a:pPr algn="ctr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GIORNATA DELLA GENTILEZZA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30" y="2022851"/>
            <a:ext cx="5844659" cy="44378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23" y="2159947"/>
            <a:ext cx="3028950" cy="198133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454530" y="420914"/>
            <a:ext cx="557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F0"/>
                </a:solidFill>
              </a:rPr>
              <a:t>ATTIVITA’ ASINCRONA INTERDISCIPLINARE 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</a:rPr>
              <a:t>INGLESE     ED</a:t>
            </a:r>
            <a:r>
              <a:rPr lang="it-IT" dirty="0">
                <a:solidFill>
                  <a:srgbClr val="00B0F0"/>
                </a:solidFill>
              </a:rPr>
              <a:t>. CIVICA – </a:t>
            </a:r>
            <a:endParaRPr lang="it-IT" dirty="0" smtClean="0">
              <a:solidFill>
                <a:srgbClr val="00B0F0"/>
              </a:solidFill>
            </a:endParaRPr>
          </a:p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ARTE E IMMAGINE </a:t>
            </a:r>
          </a:p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INS</a:t>
            </a:r>
            <a:r>
              <a:rPr lang="it-IT" dirty="0" smtClean="0">
                <a:solidFill>
                  <a:srgbClr val="00B0F0"/>
                </a:solidFill>
              </a:rPr>
              <a:t>. ZANFARDINO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GIOVANZANTI</a:t>
            </a:r>
            <a:r>
              <a:rPr lang="it-IT" dirty="0" smtClean="0">
                <a:solidFill>
                  <a:srgbClr val="00B0F0"/>
                </a:solidFill>
              </a:rPr>
              <a:t> CLASSI 4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3617" y="777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9497" y="315686"/>
            <a:ext cx="4123560" cy="674914"/>
          </a:xfrm>
        </p:spPr>
        <p:txBody>
          <a:bodyPr/>
          <a:lstStyle/>
          <a:p>
            <a:r>
              <a:rPr lang="it-IT" dirty="0" err="1" smtClean="0">
                <a:solidFill>
                  <a:srgbClr val="00B050"/>
                </a:solidFill>
              </a:rPr>
              <a:t>Listen</a:t>
            </a:r>
            <a:r>
              <a:rPr lang="it-IT" dirty="0" smtClean="0">
                <a:solidFill>
                  <a:srgbClr val="00B050"/>
                </a:solidFill>
              </a:rPr>
              <a:t> and </a:t>
            </a:r>
            <a:r>
              <a:rPr lang="it-IT" dirty="0" err="1" smtClean="0">
                <a:solidFill>
                  <a:srgbClr val="00B050"/>
                </a:solidFill>
              </a:rPr>
              <a:t>repeat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79" y="2021512"/>
            <a:ext cx="4686171" cy="4740207"/>
          </a:xfrm>
        </p:spPr>
      </p:pic>
      <p:pic>
        <p:nvPicPr>
          <p:cNvPr id="6" name="kM-GJ3naSHs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7590" y="2635201"/>
            <a:ext cx="3840533" cy="2722382"/>
          </a:xfrm>
          <a:prstGeom prst="rect">
            <a:avLst/>
          </a:prstGeom>
        </p:spPr>
      </p:pic>
      <p:pic>
        <p:nvPicPr>
          <p:cNvPr id="3" name="Immagine 2" descr="&lt;strong&gt;Big Ben&lt;/strong&gt; Tower Free Stock Photo - Public Domain Picture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34" y="478971"/>
            <a:ext cx="2636661" cy="4741564"/>
          </a:xfrm>
          <a:prstGeom prst="rect">
            <a:avLst/>
          </a:prstGeom>
        </p:spPr>
      </p:pic>
      <p:sp>
        <p:nvSpPr>
          <p:cNvPr id="5" name="Callout con freccia in giù 4"/>
          <p:cNvSpPr/>
          <p:nvPr/>
        </p:nvSpPr>
        <p:spPr>
          <a:xfrm>
            <a:off x="732662" y="1197427"/>
            <a:ext cx="1757282" cy="1262743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CLICCA 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0345" y="10126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6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1214" y="259080"/>
            <a:ext cx="8596668" cy="1094232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IMPARIAMO A LEGGERE L’ORA IN INGLESE </a:t>
            </a:r>
            <a:b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COMPLETA LA SCHEDA RIPRODUCENDO SUL QUADERNO SOLO SEI OROLOGI A TUA SCELTA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43" y="1579127"/>
            <a:ext cx="5267832" cy="495757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0" y="1516420"/>
            <a:ext cx="5495109" cy="5082986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2049" y="5625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7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5" y="1654442"/>
            <a:ext cx="6098167" cy="473638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07" y="1654442"/>
            <a:ext cx="5156302" cy="47363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76293" y="167269"/>
            <a:ext cx="5698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O’ CLOCK – PAST- TO. QUARTER- HALF..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parole dell’orologio in 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ngua inglese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0800000" flipV="1">
            <a:off x="2914508" y="375999"/>
            <a:ext cx="8202237" cy="875171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 IL VIDEO E IMPARARE L’ORA </a:t>
            </a:r>
            <a:r>
              <a:rPr lang="it-IT" sz="2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SARA’ PIU’  </a:t>
            </a:r>
            <a:r>
              <a:rPr lang="it-IT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SEMPLICE</a:t>
            </a:r>
            <a:endParaRPr lang="it-IT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jrFgjkIgcw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4450" y="1131570"/>
            <a:ext cx="8675370" cy="4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775063"/>
          </a:xfrm>
        </p:spPr>
        <p:txBody>
          <a:bodyPr>
            <a:normAutofit/>
          </a:bodyPr>
          <a:lstStyle/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ORA GIOCHIAMO CON L’OROLOGIO</a:t>
            </a:r>
            <a:b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PROVA ,SE VUOI, A COSTRUIRNE UNO 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68" y="1325565"/>
            <a:ext cx="5242559" cy="5532435"/>
          </a:xfrm>
        </p:spPr>
      </p:pic>
    </p:spTree>
    <p:extLst>
      <p:ext uri="{BB962C8B-B14F-4D97-AF65-F5344CB8AC3E}">
        <p14:creationId xmlns:p14="http://schemas.microsoft.com/office/powerpoint/2010/main" val="31207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7364" y="205740"/>
            <a:ext cx="8596668" cy="621029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L’ALBERO DELLA GENTILEZZA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30" y="826769"/>
            <a:ext cx="4629149" cy="5773639"/>
          </a:xfrm>
        </p:spPr>
      </p:pic>
      <p:sp>
        <p:nvSpPr>
          <p:cNvPr id="5" name="Goccia 4"/>
          <p:cNvSpPr/>
          <p:nvPr/>
        </p:nvSpPr>
        <p:spPr>
          <a:xfrm>
            <a:off x="1422280" y="1130904"/>
            <a:ext cx="2877074" cy="2710306"/>
          </a:xfrm>
          <a:prstGeom prst="teardrop">
            <a:avLst>
              <a:gd name="adj" fmla="val 105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 ORA TOCCA A TE….</a:t>
            </a:r>
          </a:p>
          <a:p>
            <a:pPr algn="ctr"/>
            <a:r>
              <a:rPr lang="it-IT" dirty="0" smtClean="0"/>
              <a:t>LE  GOCCE DI GENTILEZZA</a:t>
            </a:r>
            <a:endParaRPr lang="it-IT" dirty="0"/>
          </a:p>
        </p:txBody>
      </p:sp>
      <p:sp>
        <p:nvSpPr>
          <p:cNvPr id="6" name="Goccia 5"/>
          <p:cNvSpPr/>
          <p:nvPr/>
        </p:nvSpPr>
        <p:spPr>
          <a:xfrm>
            <a:off x="851748" y="4469130"/>
            <a:ext cx="934296" cy="697230"/>
          </a:xfrm>
          <a:prstGeom prst="teardrop">
            <a:avLst>
              <a:gd name="adj" fmla="val 1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Goccia 6"/>
          <p:cNvSpPr/>
          <p:nvPr/>
        </p:nvSpPr>
        <p:spPr>
          <a:xfrm>
            <a:off x="2860817" y="4120515"/>
            <a:ext cx="772280" cy="697230"/>
          </a:xfrm>
          <a:prstGeom prst="teardrop">
            <a:avLst>
              <a:gd name="adj" fmla="val 1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Goccia 7"/>
          <p:cNvSpPr/>
          <p:nvPr/>
        </p:nvSpPr>
        <p:spPr>
          <a:xfrm flipH="1">
            <a:off x="4617105" y="3023965"/>
            <a:ext cx="598593" cy="817245"/>
          </a:xfrm>
          <a:prstGeom prst="teardrop">
            <a:avLst>
              <a:gd name="adj" fmla="val 1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Goccia 8"/>
          <p:cNvSpPr/>
          <p:nvPr/>
        </p:nvSpPr>
        <p:spPr>
          <a:xfrm flipH="1">
            <a:off x="4585748" y="2968510"/>
            <a:ext cx="598593" cy="817245"/>
          </a:xfrm>
          <a:prstGeom prst="teardrop">
            <a:avLst>
              <a:gd name="adj" fmla="val 1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Goccia 9"/>
          <p:cNvSpPr/>
          <p:nvPr/>
        </p:nvSpPr>
        <p:spPr>
          <a:xfrm>
            <a:off x="3527074" y="5343525"/>
            <a:ext cx="772280" cy="697230"/>
          </a:xfrm>
          <a:prstGeom prst="teardrop">
            <a:avLst>
              <a:gd name="adj" fmla="val 1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460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80010"/>
            <a:ext cx="8596668" cy="1360170"/>
          </a:xfrm>
        </p:spPr>
        <p:txBody>
          <a:bodyPr>
            <a:normAutofit/>
          </a:bodyPr>
          <a:lstStyle/>
          <a:p>
            <a:pPr algn="ctr"/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 VASO DEI FIORI DELLA GENTILEZZA </a:t>
            </a:r>
            <a:b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DONARE ALLE PERSONE CUI VUOI BENE</a:t>
            </a:r>
            <a:b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DIVERTITI A RELIZZARLO CON CARTONCICINI COLORATI E SCRIVENDO NEI FIORI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 PAROLE GENTILI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1600200"/>
            <a:ext cx="7041039" cy="4286250"/>
          </a:xfrm>
        </p:spPr>
      </p:pic>
    </p:spTree>
    <p:extLst>
      <p:ext uri="{BB962C8B-B14F-4D97-AF65-F5344CB8AC3E}">
        <p14:creationId xmlns:p14="http://schemas.microsoft.com/office/powerpoint/2010/main" val="16404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84</Words>
  <Application>Microsoft Office PowerPoint</Application>
  <PresentationFormat>Widescreen</PresentationFormat>
  <Paragraphs>16</Paragraphs>
  <Slides>8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Sfaccettatura</vt:lpstr>
      <vt:lpstr>LA GIORNATA DELLA GENTILEZZA</vt:lpstr>
      <vt:lpstr>Listen and repeat</vt:lpstr>
      <vt:lpstr>IMPARIAMO A LEGGERE L’ORA IN INGLESE  COMPLETA LA SCHEDA RIPRODUCENDO SUL QUADERNO SOLO SEI OROLOGI A TUA SCELTA</vt:lpstr>
      <vt:lpstr>Presentazione standard di PowerPoint</vt:lpstr>
      <vt:lpstr>GUARDA IL VIDEO E IMPARARE L’ORA SARA’ PIU’  SEMPLICE</vt:lpstr>
      <vt:lpstr>E ORA GIOCHIAMO CON L’OROLOGIO PROVA ,SE VUOI, A COSTRUIRNE UNO </vt:lpstr>
      <vt:lpstr>L’ALBERO DELLA GENTILEZZA</vt:lpstr>
      <vt:lpstr>IL VASO DEI FIORI DELLA GENTILEZZA   DA DONARE ALLE PERSONE CUI VUOI BENE DIVERTITI A RELIZZARLO CON CARTONCICINI COLORATI E SCRIVENDO NEI FIORI LE PAROLE GENTILI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23</cp:revision>
  <dcterms:created xsi:type="dcterms:W3CDTF">2020-11-09T22:03:22Z</dcterms:created>
  <dcterms:modified xsi:type="dcterms:W3CDTF">2020-11-12T17:52:53Z</dcterms:modified>
</cp:coreProperties>
</file>