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163BF-487E-444F-ACAC-E839A9284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8091BB-00D7-48A6-8EB7-C2028586E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926423-F80B-4D41-B097-C4E82A5B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FB5C11-0ABA-40F0-9B4B-EB367769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0DFD27-D6F4-4B64-B9E3-14180143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38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B7A4F-B37C-42A7-BB16-5F538CD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AAF2BE-69E7-4346-B3A8-5E329B918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E1F74-9C5B-404B-9260-72B92D9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E91D96-B543-4C1B-B869-0DD6E8DF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CEBAA-EDA7-4DC9-9193-D287F94A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49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885F020-1914-4032-A873-327442425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F6B370-9850-44D9-AD83-5978237F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9A3E51-4A67-45A5-891D-417B9035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A27D4A-2DBF-4B20-9336-6C792780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80CAC6-403A-4E8B-8474-1C38D60C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0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A63D1-FFBC-47E9-AAB0-F2CD51A4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A025A9-CB3F-4903-86C1-3830B227A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3FF650-B76E-46E0-894D-6B253883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216195-8172-4C9D-B3CB-BD885CFC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99DD80-DD67-4889-8C1F-5CBA76C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4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40D51-0DE4-4DEB-9320-F393AFF1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9D23E2-FEF5-4A42-BD59-C1CE65522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FF796E-E139-4C66-9DB2-9BDA74F8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A4A1B9-CCAE-459A-ADB6-201464B0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3592F-D4FF-4B3C-B382-EC9AD620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C15511-F0C5-4E82-BE54-48CF7CC7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1B38D-AB6B-47FF-B1E7-E6903B65A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529D98-EE38-421D-9E71-F600332BF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605249-2894-47CB-8E83-7F3F227B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291077-A420-48EC-9950-34BDEBF3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4CE98D-7B2C-40D3-B934-85B17335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66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B80A1-18A5-4E25-B962-6CA5999B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F1FFBB-7DB3-4FBB-BEB6-B02EB6F82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21E452-95AD-4261-B9D9-57317AAB1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54758B-FDAC-43A9-9C35-B945DFF86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C4A3AE-DC66-4C41-8D94-66DCE3A35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06DF2C-F5FF-4A2F-B719-B63106EC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E481B1-CBBD-4FAF-A8BA-09FFAF78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97E0A8-68DF-4680-B861-A0751F2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38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BE8AF-FF56-4EAB-B5C2-C821BAFF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F567FB-F4DC-47B2-B93A-D938716A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70B10A-BD24-4630-8D45-7D1EECDE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29EE05-981A-414D-BAE3-6CE1050F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74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E41CB13-DA16-4403-9A85-FD97A7EE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945476-F5A4-45E9-AEBC-C1C9CD94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52830D-B5BB-4476-89AC-07B371A9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96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EEAA5-F022-4316-9467-A15736EF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1AD92-F6CD-417B-9608-2E4812DF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17EC55-B083-493B-AB50-35A0D99D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364E36-F74A-46B2-80D0-D0E8BB7F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73F059-B9DD-4F3B-9AB1-6CD13C30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EBD397-5842-4810-86CE-13447091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00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22EB1-1D7C-4C45-A4FB-07BF3BC7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2F55D3-A680-4C0D-81CE-30310177C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D5B05B-FBD7-41A1-B217-99724C0F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B12703-5D02-4C6A-8B0B-C908D38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A58145-E6BC-4781-940F-F2CA6288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E506B2-6CA4-45AB-B2CC-F558BD0C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29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453909-978C-45D6-9560-96175B6A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AC0EED-C2A0-4A90-94EA-860B1DBAF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D56EF-01F5-41CB-9319-14E7A3208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CCE7B7-CA35-4F97-9214-B515B290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2020D9-8354-47DF-A46D-BFFDA754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6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C091021-F83B-4003-B4D2-DC8E7529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64D4FE-5C8C-4544-946C-01B22B69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6" y="173621"/>
            <a:ext cx="11187288" cy="710799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E55E319-9222-495C-B531-CAC007502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280" y="3564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FAFBC8-E3EF-4BF3-9EB6-FEF97043822D}"/>
              </a:ext>
            </a:extLst>
          </p:cNvPr>
          <p:cNvSpPr txBox="1"/>
          <p:nvPr/>
        </p:nvSpPr>
        <p:spPr>
          <a:xfrm>
            <a:off x="1428838" y="2031714"/>
            <a:ext cx="3736622" cy="39703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dirty="0"/>
              <a:t>Stefano testimoniò con la sua vita la fedeltà a Gesù.</a:t>
            </a:r>
            <a:r>
              <a:rPr lang="it-IT" sz="1800" i="1" dirty="0"/>
              <a:t> </a:t>
            </a:r>
            <a:r>
              <a:rPr lang="it-IT" sz="1800" dirty="0"/>
              <a:t>Egli non ebbe paura di parlare agli Ebrei di Gesù e di riconoscerlo come il Messia, che portava a compimento le attese del popolo eletto. Le sue parole furono considerate una bestemmia dai più intransigenti e per questo motivo, fu lapidato divenendo così il </a:t>
            </a:r>
            <a:r>
              <a:rPr lang="it-IT" sz="1800" dirty="0">
                <a:solidFill>
                  <a:srgbClr val="FF0000"/>
                </a:solidFill>
              </a:rPr>
              <a:t>primo martire </a:t>
            </a:r>
            <a:r>
              <a:rPr lang="it-IT" sz="1800" dirty="0"/>
              <a:t>nella storia della chiesa. Mentre moriva Stefano pregava così: «Signore Gesù accogli il mio spirito e non tenere conto di questo loro peccato».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B091B1-BC92-47E5-BB6F-508202DE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09" y="-293657"/>
            <a:ext cx="5541257" cy="78045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42F607-FD6F-4A7A-9AFB-550360E499F2}"/>
              </a:ext>
            </a:extLst>
          </p:cNvPr>
          <p:cNvSpPr txBox="1"/>
          <p:nvPr/>
        </p:nvSpPr>
        <p:spPr>
          <a:xfrm>
            <a:off x="1428838" y="182674"/>
            <a:ext cx="324476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SANTO STEFANO</a:t>
            </a:r>
          </a:p>
        </p:txBody>
      </p:sp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D785D15-32D8-4503-8F9B-97F3E1914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5875" y="844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ACFF37-714D-4F5C-A537-E25A1D4C7D8A}"/>
              </a:ext>
            </a:extLst>
          </p:cNvPr>
          <p:cNvSpPr txBox="1"/>
          <p:nvPr/>
        </p:nvSpPr>
        <p:spPr>
          <a:xfrm>
            <a:off x="300943" y="954478"/>
            <a:ext cx="5020918" cy="517064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800" dirty="0"/>
              <a:t>Anche Pietro predicò e battezzò molti fedeli senza più </a:t>
            </a:r>
          </a:p>
          <a:p>
            <a:r>
              <a:rPr lang="it-IT" sz="1800" dirty="0"/>
              <a:t>nessuna paura, annunciò Gesù risorto fino agli estremi </a:t>
            </a:r>
          </a:p>
          <a:p>
            <a:r>
              <a:rPr lang="it-IT" sz="1800" dirty="0"/>
              <a:t>confini della terra. Giunse, infine, per lui l’ora del martirio, </a:t>
            </a:r>
          </a:p>
          <a:p>
            <a:r>
              <a:rPr lang="it-IT" sz="1800" dirty="0"/>
              <a:t>per ordine dell’imperatore romano Nerone. Venne </a:t>
            </a:r>
          </a:p>
          <a:p>
            <a:r>
              <a:rPr lang="it-IT" sz="1800" dirty="0"/>
              <a:t>crocifisso a testa in giù per suo volere perché non si </a:t>
            </a:r>
          </a:p>
          <a:p>
            <a:r>
              <a:rPr lang="it-IT" sz="1800" dirty="0"/>
              <a:t>riteneva degno di ricevere lo stesso supplizio di Gesù, </a:t>
            </a:r>
          </a:p>
          <a:p>
            <a:r>
              <a:rPr lang="it-IT" sz="1800" dirty="0"/>
              <a:t>suo Signore. La sua tomba si trova a Roma nelle Grotte </a:t>
            </a:r>
          </a:p>
          <a:p>
            <a:r>
              <a:rPr lang="it-IT" sz="1800" dirty="0"/>
              <a:t>Vaticane situate sotto la basilica di San Pietro.</a:t>
            </a:r>
          </a:p>
          <a:p>
            <a:r>
              <a:rPr lang="it-IT" sz="1800" dirty="0"/>
              <a:t>Pietro è stato il primo papa e la prima guida della </a:t>
            </a:r>
          </a:p>
          <a:p>
            <a:r>
              <a:rPr lang="it-IT" sz="1800" dirty="0"/>
              <a:t>comunità cristiana delle origini.</a:t>
            </a:r>
          </a:p>
          <a:p>
            <a:r>
              <a:rPr lang="it-IT" sz="2000" dirty="0"/>
              <a:t>                                                                  </a:t>
            </a:r>
          </a:p>
          <a:p>
            <a:endParaRPr lang="it-IT" sz="2000" dirty="0"/>
          </a:p>
          <a:p>
            <a:r>
              <a:rPr lang="it-IT" sz="2000" dirty="0"/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0386C-C0DC-466B-BDA0-798081F958DB}"/>
              </a:ext>
            </a:extLst>
          </p:cNvPr>
          <p:cNvSpPr txBox="1"/>
          <p:nvPr/>
        </p:nvSpPr>
        <p:spPr>
          <a:xfrm>
            <a:off x="1145895" y="11141"/>
            <a:ext cx="2919389" cy="76944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SAN PIETRO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349845D-516C-41FA-A441-1C3C7ACD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40" y="533707"/>
            <a:ext cx="4300394" cy="57905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DC574D-EFA0-4398-9CBD-089E854E84C1}"/>
              </a:ext>
            </a:extLst>
          </p:cNvPr>
          <p:cNvSpPr txBox="1"/>
          <p:nvPr/>
        </p:nvSpPr>
        <p:spPr>
          <a:xfrm>
            <a:off x="7723988" y="6488668"/>
            <a:ext cx="259269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CROCIFISSIONE DI PIETRO</a:t>
            </a:r>
          </a:p>
        </p:txBody>
      </p:sp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843F655-338B-445D-8230-A2FEBA4D8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7580" y="1665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6E15102-4D7E-4D5C-9135-CBC8BDC3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4" y="0"/>
            <a:ext cx="10261921" cy="246540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dirty="0"/>
              <a:t>ATTIVITA’: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3F45939-1AD2-43FB-B963-DA399670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83" y="2731625"/>
            <a:ext cx="10515600" cy="261587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/>
                </a:solidFill>
              </a:rPr>
              <a:t>LEGGI A PAGG. 8 E 9 DEL LIBRO DI TESTO E POI COMPLETA LE RELATIVE ATTIVITA’. FAI UNA BREVE RICERCA SUI MARTIRI CRISTIANI.</a:t>
            </a:r>
          </a:p>
        </p:txBody>
      </p:sp>
    </p:spTree>
    <p:extLst>
      <p:ext uri="{BB962C8B-B14F-4D97-AF65-F5344CB8AC3E}">
        <p14:creationId xmlns:p14="http://schemas.microsoft.com/office/powerpoint/2010/main" val="1058191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222</Words>
  <Application>Microsoft Office PowerPoint</Application>
  <PresentationFormat>Widescreen</PresentationFormat>
  <Paragraphs>19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ATTIVITA’: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Raffaella Castiello</cp:lastModifiedBy>
  <cp:revision>10</cp:revision>
  <dcterms:created xsi:type="dcterms:W3CDTF">2020-11-05T08:44:30Z</dcterms:created>
  <dcterms:modified xsi:type="dcterms:W3CDTF">2020-11-08T07:00:35Z</dcterms:modified>
</cp:coreProperties>
</file>