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omaestra.com/2011/05/inglese-per-la-classe-4-sched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aomaestra.com/2013_07_14_archive.html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9.jpg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video" Target="https://www.youtube.com/embed/fj_z6zGQVyM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BF86B-5383-429D-B064-2BEABB7AC5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introduciamo  i colori in </a:t>
            </a:r>
            <a:r>
              <a:rPr lang="it-IT" dirty="0">
                <a:solidFill>
                  <a:srgbClr val="FF0000"/>
                </a:solidFill>
              </a:rPr>
              <a:t>inglese</a:t>
            </a:r>
            <a:br>
              <a:rPr lang="it-IT" dirty="0"/>
            </a:br>
            <a:r>
              <a:rPr lang="it-IT" dirty="0"/>
              <a:t>grazie al nostro gatto pasticcione rocco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44A917-8FFC-4FAA-81F5-BF5D13A4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0730" y="2601157"/>
            <a:ext cx="4616388" cy="3293615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EF0558-E32B-44C6-83B5-3E399E17D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85717" y="2303760"/>
            <a:ext cx="3409024" cy="37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BBFE3CC-C98D-435C-8553-DB7E388B5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768" y="721865"/>
            <a:ext cx="487363" cy="4873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5323A1-2443-40C0-A41A-8BAA49188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660" y="75267"/>
            <a:ext cx="3105340" cy="29138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36966E2-317A-4AC9-A1F4-29FB3F30A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369" y="0"/>
            <a:ext cx="7043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306F78D-2996-4276-9C65-20235BB1A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8D210BD-8043-4965-96AA-A378DACA7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899" y="341301"/>
            <a:ext cx="487363" cy="4873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D2A357D-4049-486B-95B9-632941532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188" y="-1"/>
            <a:ext cx="9339943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88AE21-19FC-4849-A7DB-DCE9B52FC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185" y="2391918"/>
            <a:ext cx="4476750" cy="4000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13721B-596C-4EB7-9017-F9CC8336F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433" y="2694431"/>
            <a:ext cx="1463039" cy="14142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5AD11E-1EED-4BA7-9125-ADBA34705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152" y="487680"/>
            <a:ext cx="2585848" cy="17739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E90817-E2C4-49D9-AF6C-A414B7439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1613">
            <a:off x="2237387" y="3882713"/>
            <a:ext cx="2316168" cy="3464417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C3619D2-6712-41E4-BD52-7A2DE9F61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2325" y="28859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B2279B3-0A3F-457B-AA65-EA106CC19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61" y="363985"/>
            <a:ext cx="6902883" cy="6858000"/>
          </a:xfrm>
          <a:prstGeom prst="rect">
            <a:avLst/>
          </a:prstGeom>
        </p:spPr>
      </p:pic>
      <p:pic>
        <p:nvPicPr>
          <p:cNvPr id="10" name="Elementi multimediali online 9" title="Pete the Cat: I Love My White Shoes">
            <a:hlinkClick r:id="" action="ppaction://media"/>
            <a:extLst>
              <a:ext uri="{FF2B5EF4-FFF2-40B4-BE49-F238E27FC236}">
                <a16:creationId xmlns:a16="http://schemas.microsoft.com/office/drawing/2014/main" id="{AE904D2A-C8F5-42B3-9124-7ACA205476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902563" y="3183754"/>
            <a:ext cx="6096000" cy="3429000"/>
          </a:xfrm>
          <a:prstGeom prst="rect">
            <a:avLst/>
          </a:prstGeo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9F31110-0463-4484-81F4-CE319AF340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4127" y="1286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EDD853E-BD0F-488A-A641-8BE726469F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46" t="18710" r="346" b="33696"/>
          <a:stretch/>
        </p:blipFill>
        <p:spPr>
          <a:xfrm>
            <a:off x="1704513" y="585925"/>
            <a:ext cx="7794594" cy="5024762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10DA624-F01E-4F70-A019-B9C5AD694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174" y="1509204"/>
            <a:ext cx="487363" cy="538071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4C53FD9-1188-495B-BEE1-7D2DE24D65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5155" y="302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FD1088-DBCF-4B37-ADA8-393D6437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396" y="0"/>
            <a:ext cx="7075503" cy="68580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CA945BA-452C-4FE2-A725-8FA50DFA7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727" y="2332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31D177-767C-485D-9F0A-6F50C1CA8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2" t="10745" r="-4602" b="18835"/>
          <a:stretch/>
        </p:blipFill>
        <p:spPr>
          <a:xfrm>
            <a:off x="2441359" y="594804"/>
            <a:ext cx="5885895" cy="5548544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BEC4DE6-E46B-44B6-AACB-B6E2773CC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727" y="14888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0D9A8C-C63B-4058-9DB9-31B1EDB34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45" y="0"/>
            <a:ext cx="6133868" cy="68580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F79416B-9E8B-40EF-9B69-E6BC7C6F6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7191" y="1098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7BBA3B-7100-44D7-9DC1-31DAC8DD85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48" t="2071" r="1348" b="17864"/>
          <a:stretch/>
        </p:blipFill>
        <p:spPr>
          <a:xfrm>
            <a:off x="2225336" y="230819"/>
            <a:ext cx="6586629" cy="6396361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9188DEB-679A-4749-8C42-7A30AD949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979" y="7520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634330-CE39-4565-B7B2-7CFE1173F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2" b="28932"/>
          <a:stretch/>
        </p:blipFill>
        <p:spPr>
          <a:xfrm>
            <a:off x="1997476" y="603682"/>
            <a:ext cx="7137645" cy="527333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0925356-4BF5-4618-9848-FC5056A91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381" y="778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085E31-2CE1-40B3-A4F2-5CFBA9DAA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0" b="15340"/>
          <a:stretch/>
        </p:blipFill>
        <p:spPr>
          <a:xfrm>
            <a:off x="2157275" y="159798"/>
            <a:ext cx="6676007" cy="6498454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94D3A84-B9F5-4C78-858A-E62E443F1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744" y="574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{F4FBC36C-A0EF-456E-9D26-CA41CB0773F5}tf03457452</Template>
  <TotalTime>92</TotalTime>
  <Words>12</Words>
  <Application>Microsoft Office PowerPoint</Application>
  <PresentationFormat>Widescreen</PresentationFormat>
  <Paragraphs>1</Paragraphs>
  <Slides>12</Slides>
  <Notes>0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Celestiale</vt:lpstr>
      <vt:lpstr>introduciamo  i colori in inglese grazie al nostro gatto pasticcione rocco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Milena</dc:creator>
  <cp:lastModifiedBy>Raffaella Castiello</cp:lastModifiedBy>
  <cp:revision>12</cp:revision>
  <dcterms:created xsi:type="dcterms:W3CDTF">2020-11-05T16:00:19Z</dcterms:created>
  <dcterms:modified xsi:type="dcterms:W3CDTF">2020-11-05T18:42:33Z</dcterms:modified>
</cp:coreProperties>
</file>