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F78C4-AB3B-4371-BDB1-73110B058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35E51E-C6C1-4432-8B09-7A7563EA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50E02-12FB-4C3D-8291-1A416E29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C654F-28CD-414E-8C49-D8F77648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54E5C-65F5-425B-BF5C-DD4B8847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24924-2CF5-4CDE-88D5-40E4E3B5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640275-3310-41C4-BFF3-8348B016A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90D940-66FE-4704-8AA8-DA5FFBC5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171F7-9220-4FB2-96BC-E11CDA3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A8A665-BAB0-4C1B-AA56-5CD16778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54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ABB844-A942-47B2-88E0-867D0EA2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0E87D-EBDD-4792-B8CB-A9D2BCAD5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4AE49A-2DAD-4EAE-A74B-558CC6BD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05F184-9D07-4847-8BAA-EC2268C3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AFDF4E-CF8C-4320-BCAE-F49EBE75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1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C1487-4F72-473C-9379-CE11EA1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B34B80-CDC7-48C7-B4F8-FD38A866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04C34-2224-4896-A57C-14712FAA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2B4FE-870D-4CEC-B70D-E121E0E1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94F0B5-2218-4D16-B126-632C420A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DAF86-63C2-4F0F-A1F5-2F5B8E4E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7EDB6D-DD61-4A5A-9764-9DA8E9D2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605B4D-5D51-4815-9B72-4DAD9057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05607C-6FBA-4C10-A39B-77B6412A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C59083-6795-428C-B4F5-4CE32785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BE82F-DB93-477E-9294-B26B730A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768015-48D5-477C-9005-F2C51736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589540-CDD5-4AAA-B14F-31DB1C3F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FB42EB-5BDD-49F8-866C-88FC4098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83D879-8954-42FC-BAB1-09327FE5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E594C7-4B05-4A03-9CC8-5D6B29C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2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E7860-C7F8-469A-8FCA-4EDE3CA9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F8E11B-5893-4A13-A914-9B8AD837E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44DEB6-80E1-4961-B042-A96CE478C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6B08D6-454A-4283-A406-0D6FF3482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90DBFD-6E05-4BAC-B26F-D1995E374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2BDEDD-BE95-4FA5-A927-3BF4980F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87899E-483A-47FC-A3DD-C756878D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C3FDCB-6D14-4386-8EBB-3203658F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6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D24AF-DC58-4EDC-9517-0C2414EA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705D4-C833-43BC-8162-B1DA1BF1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9C173C-D758-4FD0-9ED9-1EB9026A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3CC38C-8405-4C05-AD02-43BBFD4D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19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57E63F-3125-41BF-929E-22F48F1F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F28F9C-5C78-49D2-BF81-F503BEEA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0359C3-F8C1-4A3D-BF3C-5B5D9DC3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3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BE3A02-EAD4-4661-BA27-1AC89E18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97926F-651A-438B-BF3D-F45B6599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0A068F-E4A6-4DCF-822D-96373164D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B4DF48-4285-44AC-B133-97E837DF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BFE322-0448-4763-ADA3-EF93163D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A6C921-04A3-4FC5-A0DF-82F77D9D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20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EFD5D-1E4D-48B7-88FA-E1CEC7EB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B60CF4-FACC-498F-ADE8-1701E737B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E1C0F1-89F7-4F3D-B4B3-FF335697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073FF6-5EA2-4177-B506-8E7D0A5A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C6CD8-69A7-4975-B628-5B869821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60D30E-1E1B-4DA6-9E1F-7059D706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83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800B4B-E706-478B-8C0B-FB5C6380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FFE91-D200-486F-9854-F1C2683E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D3647-2AAA-4676-95F2-C4CAC1460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2804-B2A8-4890-9E33-C86AB87699BF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D6578-E135-4962-999F-1ECEFDBD3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6BB84-118A-46D3-9EE6-A431AA18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CDB4-FF62-45C6-8566-31B57B2959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hyperlink" Target="https://aliciateacher2.wordpress.com/vocabulary/greetings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5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A71F2FF-91B7-458C-A161-D879A7DC1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00699" y="1303021"/>
            <a:ext cx="5441749" cy="45127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D593B8-06C8-40CF-8473-53E068EA8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5" y="1303020"/>
            <a:ext cx="3099371" cy="463578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E58EB4E-8EC8-44EC-B37E-7B447530EE32}"/>
              </a:ext>
            </a:extLst>
          </p:cNvPr>
          <p:cNvSpPr/>
          <p:nvPr/>
        </p:nvSpPr>
        <p:spPr>
          <a:xfrm>
            <a:off x="2033388" y="180648"/>
            <a:ext cx="82898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REVISION TIME:</a:t>
            </a:r>
          </a:p>
          <a:p>
            <a:pPr algn="ctr"/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greetings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little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conversation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and </a:t>
            </a:r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</a:t>
            </a: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begin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BFCDAD-4BEB-43B5-B5A3-9A0228F4DA2F}"/>
              </a:ext>
            </a:extLst>
          </p:cNvPr>
          <p:cNvSpPr txBox="1"/>
          <p:nvPr/>
        </p:nvSpPr>
        <p:spPr>
          <a:xfrm>
            <a:off x="9015984" y="6089904"/>
            <a:ext cx="35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Teacher</a:t>
            </a:r>
            <a:r>
              <a:rPr lang="it-IT" dirty="0"/>
              <a:t> Calabria Teresa 3C</a:t>
            </a:r>
          </a:p>
        </p:txBody>
      </p:sp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50271F2-BB4C-49F1-A444-6F5BC0149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0413" y="647392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935CA22-48E4-4C02-9DE0-70362BBECE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0413" y="1408913"/>
            <a:ext cx="487363" cy="48736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7942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0AD13F3-6A4A-412F-8374-3C1189B56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82" y="338328"/>
            <a:ext cx="4371336" cy="61813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FC73FD-1605-40CD-9B56-26F08AFE2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" y="1028700"/>
            <a:ext cx="6667500" cy="44958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419A30A-6402-4BEE-8778-78A7F723D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2917" y="5741066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4FFE8E3-5CD1-448F-A99E-7FF414564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0997" y="338328"/>
            <a:ext cx="487363" cy="48736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7046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60F8DF-3D9C-4340-96EA-7198E7B68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82955"/>
            <a:ext cx="9408160" cy="529209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233824E-D7F7-4B7B-973A-C2FEEEC57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32853" y="737235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DE9EE-B78E-44D6-ADBE-876A21A12989}"/>
              </a:ext>
            </a:extLst>
          </p:cNvPr>
          <p:cNvSpPr txBox="1"/>
          <p:nvPr/>
        </p:nvSpPr>
        <p:spPr>
          <a:xfrm>
            <a:off x="1810512" y="6212205"/>
            <a:ext cx="61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Homework</a:t>
            </a:r>
            <a:r>
              <a:rPr lang="it-IT" dirty="0"/>
              <a:t>: </a:t>
            </a:r>
            <a:r>
              <a:rPr lang="it-IT" dirty="0" err="1"/>
              <a:t>repeat</a:t>
            </a:r>
            <a:r>
              <a:rPr lang="it-IT" dirty="0"/>
              <a:t> and </a:t>
            </a:r>
            <a:r>
              <a:rPr lang="it-IT" dirty="0" err="1"/>
              <a:t>write</a:t>
            </a:r>
            <a:r>
              <a:rPr lang="it-IT" dirty="0"/>
              <a:t> the colors on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excercise</a:t>
            </a:r>
            <a:r>
              <a:rPr lang="it-IT" dirty="0"/>
              <a:t> book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99A3093-9EF5-499C-B9BC-39E166B873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64373" y="6157341"/>
            <a:ext cx="487363" cy="48736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8205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D6A441-74AA-4FC4-B768-0E3EF769C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9" y="35560"/>
            <a:ext cx="8070913" cy="678688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C9EA69B-B356-4AE6-A8A7-8DD89B1F2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650" y="1121799"/>
            <a:ext cx="487363" cy="48736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7804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0B01D6-9242-4379-AD8F-53ADC79B3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87" y="758546"/>
            <a:ext cx="8370026" cy="4687214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083EFBF-3FE3-493F-B7CE-4D9F04410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0565" y="1053973"/>
            <a:ext cx="487363" cy="48736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8550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</Words>
  <Application>Microsoft Office PowerPoint</Application>
  <PresentationFormat>Widescreen</PresentationFormat>
  <Paragraphs>4</Paragraphs>
  <Slides>5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Ins. T. Calabria</dc:creator>
  <cp:lastModifiedBy>Raffaella Castiello</cp:lastModifiedBy>
  <cp:revision>4</cp:revision>
  <dcterms:created xsi:type="dcterms:W3CDTF">2020-11-05T16:37:00Z</dcterms:created>
  <dcterms:modified xsi:type="dcterms:W3CDTF">2020-11-06T12:20:07Z</dcterms:modified>
</cp:coreProperties>
</file>