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CALABRIA" initials="TC" lastIdx="1" clrIdx="0">
    <p:extLst>
      <p:ext uri="{19B8F6BF-5375-455C-9EA6-DF929625EA0E}">
        <p15:presenceInfo xmlns:p15="http://schemas.microsoft.com/office/powerpoint/2012/main" userId="a53348a360fb2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4660"/>
  </p:normalViewPr>
  <p:slideViewPr>
    <p:cSldViewPr snapToGrid="0">
      <p:cViewPr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E315-88CB-46E4-99C3-3EAE4D7B26F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02613-0C12-46B1-9545-26400C747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8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E36EE-C612-4455-8E4B-7F8B54D4C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747CE9-AE6C-4329-A65C-0390F3976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254CA5-B4D5-4AEC-AC54-B0800EAF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A8FF75-844D-48DB-9AAC-E35617B9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180DD1-7688-4EA6-8638-1E0854DD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06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75AE3-53BA-42A2-8AE9-1BF3F22C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031AD2-5982-4B4C-8966-FFFE4A3C7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A45A94-7881-42A9-8FF8-17F1BE30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E2DDE1-60C3-4319-BC74-CC724992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0AAF9A-4276-4E6B-AE10-04899AB5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7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8701127-9F2B-42F5-A6DE-FB9D5C640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9650C8-02AB-4F68-8E41-C8329E3CF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651A5-9919-4ECE-9A0C-4B612CB0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7D9C07-78B0-4AF1-B305-DFD79048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87BEA6-DC1E-4A9F-9F0F-DA2F5BB6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67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BDF89-5E41-4742-9703-E31DA378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929F34-5641-4D40-8D31-3DADA2D7C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209C2C-12B4-4C66-B926-AAC76C64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48454E-06D8-4A2A-BF56-E5B6BE31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36C771-792C-4E48-9323-F6F0ACBA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53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0B41B-9D6C-4823-8F34-DC61C2CC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86D7FE-F1D5-4622-AB55-2BE9B42C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D35B70-023D-404B-8A74-A1B72399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924E78-E923-4AEE-9CD1-C6A50F86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A4BB3C-C0C6-4956-ACCD-6D529A60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79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99133-957B-4943-AADE-75558E4A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F4642-83BB-441C-AE89-08B985A0E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0EBB17-508F-402D-929B-B56129CCE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BDC57A-B24D-4612-986C-B8255D37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4484FA-B357-4BEF-9291-44D4F4FC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9ACA26-66A1-417A-9144-CE098FF2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49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C02DB2-9E6C-483F-BFA8-0E2D1370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78CBDD-B518-4451-9044-FAC9A62A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EA8B71-C592-4BCF-A382-C10FA1197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E26C4C-700F-4D78-B05A-E8B19BD66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66FFD63-35A7-4430-AEDD-BE982773C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88D86E-72A5-4495-B24A-B878FB29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29BFD4B-9997-4E4A-B8C5-DC7DCEF6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7A6B3F9-6CA7-4C3A-8488-B165909E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5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C593F-A81C-46BF-8BFA-2DAFE420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56F010-CE21-4017-8A21-8D646B53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B7FA20-DA98-4EC8-AA63-99451205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6241B1-A99E-45A0-81AC-5CFE963C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7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861917-390E-466D-9A54-1B88810C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35B044-03B9-43AD-BA93-A422D86D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908B8-AE97-438E-AB7B-4DB65FAA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44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3F29A8-5B94-4D60-8DF6-2ED2F9E7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B1B908-13D9-4BF4-B937-9DF7E5146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ED9342-2B21-4AA1-8761-07DAC3B37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AEB4C8-BABC-4BD4-8A96-EDF0FBC6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EED4A3-79A7-4FF0-BFAD-5A717117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290B45-807B-4C2F-8F41-7B21DE35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75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71D8F-9798-473C-A8D5-1F066559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78A7DB-C06B-4223-A8CF-C610C7BF7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101D50-D53F-4BA9-B465-14864C576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019A71-3D5F-4F12-9EBF-5FE3C7FE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02575-9EFB-47A8-86D9-908139CB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B79636-F32F-4802-82F8-F01F50FA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2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B55170-4906-41D6-B0FB-0B1C7BBB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CEF90F-19C2-415C-B013-EA8C2CFBF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795DFF-C410-4F90-9BAE-ED8884254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A984C-A2A6-4B67-B632-07A6E166DCC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361D54-1AC4-4C89-8E74-2A954A334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E844D0-91E3-4D57-BE46-AAD4AE96D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F611-8548-494D-B3E5-B3041DFCCF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70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4" Type="http://schemas.openxmlformats.org/officeDocument/2006/relationships/audio" Target="../media/media3.m4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0A9400D-7161-4770-AE60-B9B2C2F5D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31" y="1525954"/>
            <a:ext cx="8388937" cy="3806092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17E1C1-3C95-41FF-B8C8-06FAE7CB6769}"/>
              </a:ext>
            </a:extLst>
          </p:cNvPr>
          <p:cNvSpPr txBox="1"/>
          <p:nvPr/>
        </p:nvSpPr>
        <p:spPr>
          <a:xfrm>
            <a:off x="250091" y="6119446"/>
            <a:ext cx="3180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/>
              <a:t>Sez. C, </a:t>
            </a:r>
            <a:r>
              <a:rPr lang="it-IT" sz="2000" b="1" i="1" dirty="0" err="1"/>
              <a:t>teacher</a:t>
            </a:r>
            <a:r>
              <a:rPr lang="it-IT" sz="2000" b="1" i="1" dirty="0"/>
              <a:t>: Calabria T.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99F5F8B-B2BF-4B5A-9A5B-9FD0BF54669B}"/>
              </a:ext>
            </a:extLst>
          </p:cNvPr>
          <p:cNvSpPr/>
          <p:nvPr/>
        </p:nvSpPr>
        <p:spPr>
          <a:xfrm>
            <a:off x="2918238" y="208924"/>
            <a:ext cx="6355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‘‘I HAVE A DREAM…’’</a:t>
            </a:r>
          </a:p>
        </p:txBody>
      </p:sp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D6BC3B7-A05D-403F-A81C-F235889271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0281" y="1523132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6638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E0F1D05-4E18-4FBA-816D-6673A170E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421" y="268044"/>
            <a:ext cx="5495925" cy="1371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DAC49DC-7451-4304-91E5-565DD3C46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952" y="1931743"/>
            <a:ext cx="2657475" cy="20669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A253F4F-AA7E-48B8-A69B-350B764CD6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2885" y="4234765"/>
            <a:ext cx="2457450" cy="21336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4F74118-6FC7-473A-8FAB-1E3814D4D5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109" y="3894381"/>
            <a:ext cx="2200275" cy="269557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F0253B4-AB37-44A5-9214-223D939A23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9049" y="1931743"/>
            <a:ext cx="1438275" cy="222885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02FC919-C57F-4057-8DD1-A228DCDC2CBA}"/>
              </a:ext>
            </a:extLst>
          </p:cNvPr>
          <p:cNvSpPr txBox="1"/>
          <p:nvPr/>
        </p:nvSpPr>
        <p:spPr>
          <a:xfrm>
            <a:off x="8807938" y="406400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Tutti i bambini hanno diritto a: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F363D7-F677-4477-A810-BE7131E1FE76}"/>
              </a:ext>
            </a:extLst>
          </p:cNvPr>
          <p:cNvSpPr txBox="1"/>
          <p:nvPr/>
        </p:nvSpPr>
        <p:spPr>
          <a:xfrm>
            <a:off x="0" y="2723002"/>
            <a:ext cx="187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Il diritto all’educazione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28764D0-957E-499E-A781-C3ED161C5085}"/>
              </a:ext>
            </a:extLst>
          </p:cNvPr>
          <p:cNvSpPr txBox="1"/>
          <p:nvPr/>
        </p:nvSpPr>
        <p:spPr>
          <a:xfrm>
            <a:off x="7715615" y="2041874"/>
            <a:ext cx="1865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C000"/>
                </a:solidFill>
              </a:rPr>
              <a:t>Il diritto a rilassarsi e giocare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65A5DDF-0059-47F5-89F2-5CFEB92686B9}"/>
              </a:ext>
            </a:extLst>
          </p:cNvPr>
          <p:cNvSpPr txBox="1"/>
          <p:nvPr/>
        </p:nvSpPr>
        <p:spPr>
          <a:xfrm>
            <a:off x="1109420" y="4893630"/>
            <a:ext cx="215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Il diritto a parlare, esprimere la propria opinione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E546B51-0CA9-44B7-A25F-E6E620E83938}"/>
              </a:ext>
            </a:extLst>
          </p:cNvPr>
          <p:cNvSpPr txBox="1"/>
          <p:nvPr/>
        </p:nvSpPr>
        <p:spPr>
          <a:xfrm>
            <a:off x="7812208" y="4839900"/>
            <a:ext cx="143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66"/>
                </a:solidFill>
              </a:rPr>
              <a:t>Il diritto all’infanzia</a:t>
            </a:r>
          </a:p>
          <a:p>
            <a:endParaRPr lang="it-IT" dirty="0"/>
          </a:p>
        </p:txBody>
      </p:sp>
      <p:pic>
        <p:nvPicPr>
          <p:cNvPr id="1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1D7DCFE-370B-453C-A138-E249EA1A2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92981" y="1114286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2736C2A-EAAE-4B85-931F-6BF8CA8E71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75541" y="5111613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8349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7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FFAAA285-C1ED-4AC8-8EEA-2CFC1ED67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66724" y="1184641"/>
            <a:ext cx="4399138" cy="4320381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4B38B6B-8131-4EB7-990D-2A706E1A2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59" y="1951194"/>
            <a:ext cx="4005019" cy="295561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916BF5-62AB-4AB0-B1CF-8B114F70E43F}"/>
              </a:ext>
            </a:extLst>
          </p:cNvPr>
          <p:cNvSpPr txBox="1"/>
          <p:nvPr/>
        </p:nvSpPr>
        <p:spPr>
          <a:xfrm>
            <a:off x="9290754" y="1433688"/>
            <a:ext cx="2573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Ho un sogno… </a:t>
            </a:r>
          </a:p>
          <a:p>
            <a:pPr algn="ctr"/>
            <a:endParaRPr lang="it-IT" sz="2000" b="1" dirty="0">
              <a:solidFill>
                <a:srgbClr val="002060"/>
              </a:solidFill>
            </a:endParaRPr>
          </a:p>
          <a:p>
            <a:pPr algn="ctr"/>
            <a:r>
              <a:rPr lang="it-IT" sz="2000" b="1" dirty="0">
                <a:solidFill>
                  <a:srgbClr val="002060"/>
                </a:solidFill>
              </a:rPr>
              <a:t>Ho un sogno che un giorno bambini neri e bambine nere potranno unirsi per mano con bambini bianchi e bambine bianche come sorelle e fratelli. </a:t>
            </a:r>
          </a:p>
          <a:p>
            <a:pPr algn="ctr"/>
            <a:endParaRPr lang="it-IT" sz="2000" b="1" dirty="0">
              <a:solidFill>
                <a:srgbClr val="002060"/>
              </a:solidFill>
            </a:endParaRPr>
          </a:p>
          <a:p>
            <a:pPr algn="ctr"/>
            <a:r>
              <a:rPr lang="it-IT" sz="2000" b="1" dirty="0">
                <a:solidFill>
                  <a:srgbClr val="002060"/>
                </a:solidFill>
              </a:rPr>
              <a:t>Oggi ho un sogno.</a:t>
            </a:r>
          </a:p>
        </p:txBody>
      </p:sp>
      <p:pic>
        <p:nvPicPr>
          <p:cNvPr id="1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7C4B6CE-B103-411D-9911-563EB91328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1094" y="1319763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8B019B1-D840-42B0-ADB8-EDE7DB38CB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2264" y="5261340"/>
            <a:ext cx="487363" cy="48736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5718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9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78</Words>
  <Application>Microsoft Office PowerPoint</Application>
  <PresentationFormat>Widescreen</PresentationFormat>
  <Paragraphs>12</Paragraphs>
  <Slides>3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CALABRIA</dc:creator>
  <cp:lastModifiedBy>TERESA CALABRIA</cp:lastModifiedBy>
  <cp:revision>4</cp:revision>
  <dcterms:created xsi:type="dcterms:W3CDTF">2020-11-19T16:27:49Z</dcterms:created>
  <dcterms:modified xsi:type="dcterms:W3CDTF">2020-11-19T17:21:54Z</dcterms:modified>
</cp:coreProperties>
</file>