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66" r:id="rId5"/>
    <p:sldId id="257" r:id="rId6"/>
    <p:sldId id="267" r:id="rId7"/>
    <p:sldId id="258" r:id="rId8"/>
    <p:sldId id="259" r:id="rId9"/>
    <p:sldId id="265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F3D3DE-2E01-4404-9853-CFC866358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122C76B-B8D1-443D-B2EF-360169F2B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6DD48-DE9F-4CED-9E50-66BA8F925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25FC-C81E-438C-A608-36E923151F08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ED4396-DC73-46CC-9364-6D0926BEB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40CC12-2FB7-48E7-8363-4E11FAE4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1E32-0F22-479C-8925-E6A476007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28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07A31E-DD96-4EC4-8B3A-2CB9AD6C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280F17D-C951-4754-A2BB-C2FB801F5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B5CBD7-9281-46D2-9A16-3496322BE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25FC-C81E-438C-A608-36E923151F08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FE457D-5EBC-42A5-B2F5-CB51B7F74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3356D5-5026-47FF-8682-969087EF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1E32-0F22-479C-8925-E6A476007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35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A7EBBB7-5003-405F-BC23-9FC76BE11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9728772-9E08-4325-8EDC-1773B50C7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43BDE0-7E2C-4BE4-B52A-85E89025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25FC-C81E-438C-A608-36E923151F08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703D4E-8241-48C3-B91E-3ECAB8AF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A04B50-F4EC-4171-AA3C-D3AEB396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1E32-0F22-479C-8925-E6A476007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14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12338F-9A9C-42BC-B0EA-04D369A0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FD72F9-8805-43F9-B9A9-ACD761CD5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D075B2-8FA4-48F6-8B9D-34E928DE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25FC-C81E-438C-A608-36E923151F08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BCE1AF-7AC1-42A3-8AC1-B40A06BEF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24E372-1C6A-445B-BCF1-D33782441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1E32-0F22-479C-8925-E6A476007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970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BA405E-78B5-44C2-829D-0D9DF331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D9ED18-9FE9-43C8-A0BC-A8ACB5A37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2BBBAC-0558-4374-8EC5-B217CCD70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25FC-C81E-438C-A608-36E923151F08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8D15BA-9171-485D-BD43-8A36690F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693DFF-5B96-4999-877F-161C4234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1E32-0F22-479C-8925-E6A476007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90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AC6C7B-2BA8-4A4A-B127-8E04CCE7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5711BC-8D0B-4AD0-A70A-EAB201BDF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C90107-2279-4830-8FAF-7F5E262C6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8037B5-8E44-479B-AC9C-273DCBD4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25FC-C81E-438C-A608-36E923151F08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A983B5-CA98-40DE-9456-5BC61B007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FB284D-6B40-4D3D-8E8A-3B1EF843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1E32-0F22-479C-8925-E6A476007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749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05800-FADC-4173-BD5E-D7814F6B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D37579-C1A4-433E-A793-C7BCE9D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B28DCC1-A2E8-492C-A263-744958358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93BBBF9-DEE4-45DD-92EA-4B65AF815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5252E97-4E96-4DD1-A5D9-2D480AFAB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084EEA4-E48B-4FB2-B624-F66FFA4E7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25FC-C81E-438C-A608-36E923151F08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AD79DF5-2F7D-4C4E-8F18-A9F46307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5237D47-D370-4F38-AD68-B2EC36AAE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1E32-0F22-479C-8925-E6A476007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50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19FD75-0C0A-401B-939B-2814ECFA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A8A3A55-D013-4469-B1C9-B0B98C137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25FC-C81E-438C-A608-36E923151F08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5C941D7-90DF-4073-BC22-F21110CD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CAFBAC-F8F5-443E-8A25-A6D80B08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1E32-0F22-479C-8925-E6A476007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8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2D464FD-2357-495F-9B2C-66CC0735F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25FC-C81E-438C-A608-36E923151F08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7EBBC84-0D92-4F7C-82B4-55A13E38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0BB469-6B78-49F0-9BDF-E28A662C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1E32-0F22-479C-8925-E6A476007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15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BFBB59-5548-439A-A9B3-9D14B5FB0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2BB3EE-BE6A-478C-B208-70C87E841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2C8EDF5-DC8E-4343-A8D1-D6888D289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41001A-3DE6-47CD-B4DD-A3FAB2E27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25FC-C81E-438C-A608-36E923151F08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5E8295-3D41-4F07-977C-E785E70A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747954-1C07-4787-8385-3DA08380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1E32-0F22-479C-8925-E6A476007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33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207163-BB09-4D75-8CC5-D7C874DD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739CC9-E236-48DE-9E87-174E6B230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0125C6-5E56-4B26-BEDF-BF835962A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69253F-687E-4D68-8062-582229B8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25FC-C81E-438C-A608-36E923151F08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A08657-10E3-4365-841A-606945F95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795956-80B5-44BE-9031-9EF220C4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1E32-0F22-479C-8925-E6A476007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771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D4BBE0B-952B-4DDE-9015-9770A0DE5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85094F-C352-47F8-A0FC-2F9DA8611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E440CF-25A6-44C7-BCA1-B8679B02C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225FC-C81E-438C-A608-36E923151F08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14E3AF-F0D0-4186-A1E2-186F8387F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8D415F-48BA-446A-8198-435AE2ECE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91E32-0F22-479C-8925-E6A4760071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16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YE3qDwNSx0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hPLn9Eewys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video" Target="https://www.youtube.com/embed/QMDfjrwTLFI?feature=oembed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4DBF37-227A-452A-B35B-2B1E4519E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031234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it-IT" dirty="0"/>
              <a:t> «Il mito»</a:t>
            </a:r>
            <a:br>
              <a:rPr lang="it-IT" dirty="0"/>
            </a:br>
            <a:r>
              <a:rPr lang="it-IT" sz="2800" dirty="0" err="1"/>
              <a:t>Attivita’</a:t>
            </a:r>
            <a:r>
              <a:rPr lang="it-IT" sz="2800" dirty="0"/>
              <a:t> trasversale di  italiano/storia/arte/scienza</a:t>
            </a:r>
            <a:br>
              <a:rPr lang="it-IT" dirty="0"/>
            </a:br>
            <a:r>
              <a:rPr lang="it-IT" sz="4400" dirty="0"/>
              <a:t>Classe III F-Plesso Fra’ Siciliano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1B09901-CE42-4DAD-BE92-025BF75D8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it-IT" sz="3600" dirty="0"/>
              <a:t>Doc. Pascale Maria Rosaria</a:t>
            </a:r>
          </a:p>
        </p:txBody>
      </p:sp>
    </p:spTree>
    <p:extLst>
      <p:ext uri="{BB962C8B-B14F-4D97-AF65-F5344CB8AC3E}">
        <p14:creationId xmlns:p14="http://schemas.microsoft.com/office/powerpoint/2010/main" val="165376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0FD4436-4A4A-4E78-9F0D-9AD6F484ED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48" r="-2" b="22659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A543FFC-9C4E-4250-B441-C08150A172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22" r="-2" b="5815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7C5E247-526C-4C21-8746-BF8D24B15B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90" r="4126"/>
          <a:stretch/>
        </p:blipFill>
        <p:spPr>
          <a:xfrm>
            <a:off x="4094479" y="1555422"/>
            <a:ext cx="4014047" cy="53025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FC1783A-7D60-41F6-8529-BDCDEFAF5B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" b="31750"/>
          <a:stretch/>
        </p:blipFill>
        <p:spPr>
          <a:xfrm>
            <a:off x="8188963" y="112293"/>
            <a:ext cx="4003039" cy="32766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7A1591A-FEDD-4F16-8B8F-86519C6D3C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785" r="-2" b="2166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E2260B17-AA07-458B-92B8-84BD9CF0A5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F113A3E-A31E-41CF-A364-C5EF649A9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95499" y="309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7592D63-074F-4AEA-8DAF-A9E283F4CBB1}"/>
              </a:ext>
            </a:extLst>
          </p:cNvPr>
          <p:cNvSpPr/>
          <p:nvPr/>
        </p:nvSpPr>
        <p:spPr>
          <a:xfrm>
            <a:off x="395926" y="179111"/>
            <a:ext cx="848412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dirty="0"/>
              <a:t>CHE COS’É UN MITO?</a:t>
            </a:r>
          </a:p>
          <a:p>
            <a:endParaRPr lang="it-IT" dirty="0"/>
          </a:p>
          <a:p>
            <a:r>
              <a:rPr lang="it-IT" dirty="0"/>
              <a:t>Il termine mito viene dal greco </a:t>
            </a:r>
            <a:r>
              <a:rPr lang="it-IT" dirty="0" err="1"/>
              <a:t>mythos</a:t>
            </a:r>
            <a:r>
              <a:rPr lang="it-IT" dirty="0"/>
              <a:t>, e significa "racconto". Questa tipologia narrativa affonda le proprie radici nella natura stessa dell'essere umano, il quale, anticamente, cercava di spiegare fenomeni ed eventi che non riusciva a comprendere (es: il fuoco, il tuono, l'origine del mondo...) con storie che avevano per protagonisti molti concetti soprannaturali.</a:t>
            </a:r>
          </a:p>
          <a:p>
            <a:endParaRPr lang="it-IT" dirty="0"/>
          </a:p>
          <a:p>
            <a:r>
              <a:rPr lang="it-IT" dirty="0"/>
              <a:t>Il mito è dunque un modo fantasioso adottato dagli Antichi per provare a spiegare la realtà ed il comportamento degli uomini (es: i greci e i romani avevano una divinità per ogni stato d'animo).</a:t>
            </a:r>
          </a:p>
          <a:p>
            <a:endParaRPr lang="it-IT" dirty="0"/>
          </a:p>
          <a:p>
            <a:r>
              <a:rPr lang="it-IT" dirty="0"/>
              <a:t>LA SPIEGAZIONE PER TUTTO</a:t>
            </a:r>
          </a:p>
          <a:p>
            <a:endParaRPr lang="it-IT" dirty="0"/>
          </a:p>
          <a:p>
            <a:r>
              <a:rPr lang="it-IT" dirty="0"/>
              <a:t>Ogni religione antica, ad esempio, aveva un proprio mito della Creazione: per i greci, tutto ebbe origine da Caos, per i cinesi l'universo nacque da un grande Uovo, mentre gli Inca gli umani erano emersi insieme al Dio Con </a:t>
            </a:r>
            <a:r>
              <a:rPr lang="it-IT" dirty="0" err="1"/>
              <a:t>Tiqui</a:t>
            </a:r>
            <a:r>
              <a:rPr lang="it-IT" dirty="0"/>
              <a:t> </a:t>
            </a:r>
            <a:r>
              <a:rPr lang="it-IT" dirty="0" err="1"/>
              <a:t>Viracocha</a:t>
            </a:r>
            <a:r>
              <a:rPr lang="it-IT" dirty="0"/>
              <a:t> dal lago Titicaca, per gli ebrei Dio creò il mondo dal nulla.</a:t>
            </a:r>
          </a:p>
          <a:p>
            <a:endParaRPr lang="it-IT" dirty="0"/>
          </a:p>
          <a:p>
            <a:r>
              <a:rPr lang="it-IT" dirty="0"/>
              <a:t>Tutte queste storie traevano spunto da elementi reali (il lago, l'uovo, il comportamento umano ecc...) che venivano poi elaborati per creare racconti, i miti appunto, che dessero risposte riguardo l'andamento dei fenomeni naturali.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1138C47-D065-41FE-9903-59549CC14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889" y="2033833"/>
            <a:ext cx="3102995" cy="4348261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9155029-1A4A-4ABE-82D6-641201963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1586" y="778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2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lementi multimediali online 1" title="La Creazione">
            <a:hlinkClick r:id="" action="ppaction://media"/>
            <a:extLst>
              <a:ext uri="{FF2B5EF4-FFF2-40B4-BE49-F238E27FC236}">
                <a16:creationId xmlns:a16="http://schemas.microsoft.com/office/drawing/2014/main" id="{C4BF5838-D564-4398-8978-9A1BD52910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3757" y="1126600"/>
            <a:ext cx="8186311" cy="46048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3DACA6B-CFF3-41A0-8199-93E583F33FA0}"/>
              </a:ext>
            </a:extLst>
          </p:cNvPr>
          <p:cNvSpPr/>
          <p:nvPr/>
        </p:nvSpPr>
        <p:spPr>
          <a:xfrm>
            <a:off x="9290358" y="1126600"/>
            <a:ext cx="19439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In questa slide  vedrete un filmato sulla creazione del mondo secondo la Bibbia , nella successiva </a:t>
            </a:r>
            <a:r>
              <a:rPr lang="it-IT" dirty="0" err="1"/>
              <a:t>ascolte</a:t>
            </a:r>
            <a:r>
              <a:rPr lang="it-IT" dirty="0"/>
              <a:t>- rete il mito del popolo Ebreo sulla creazione.</a:t>
            </a:r>
          </a:p>
        </p:txBody>
      </p:sp>
    </p:spTree>
    <p:extLst>
      <p:ext uri="{BB962C8B-B14F-4D97-AF65-F5344CB8AC3E}">
        <p14:creationId xmlns:p14="http://schemas.microsoft.com/office/powerpoint/2010/main" val="37812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D03FEC8-DC69-4ADA-83BC-2FAEC5F72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319088"/>
            <a:ext cx="7515306" cy="63079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100" b="1" dirty="0"/>
              <a:t>IL MITO EBRAICO DELLA CREAZIONE</a:t>
            </a:r>
          </a:p>
          <a:p>
            <a:pPr marL="0" indent="0">
              <a:buNone/>
            </a:pPr>
            <a:r>
              <a:rPr lang="it-IT" sz="1100" dirty="0"/>
              <a:t>In principio Dio creò il cielo e la terra. Ora la terra era informe e deserta e le tenebre ricoprivano l’abisso e lo spirito di Dio aleggiava sulle acque. Dio disse: «Sia la luce!». E la luce fu. Dio vide che la luce era cosa buona e separò la luce dalle tenebre e chiamò la luce giorno e le tenebre notte. E fu sera e fu mattina: primo giorno. Dio disse: «Sia il firmamento in mezzo alle acque per separare le acque dalle acque». Dio fece il firmamento e separò le acque, che sono sotto il firmamento, dalle acque, che son sopra il firmamento. E così avvenne. Dio chiamò il firmamento cielo. E fu sera e fu mattina: secondo giorno. Dio disse: «Le acque che sono sotto il cielo, si raccolgano in un solo luogo e appaia l’asciutto». E così avvenne. Dio chiamò l’asciutto terra e la massa delle acque mare. E Dio vide che era cosa buona. E Dio disse: «La terra produca germogli, erbe che producono seme e alberi da frutto, che facciano sulla terra frutto con il seme, ciascuno secondo la sua specie». E così avvenne: la terra produsse germogli, erbe che producono seme, ciascuna secondo la propria specie e alberi che fanno ciascuno frutto con il seme, secondo la propria specie. Dio vide che era cosa buona. E fu sera e fu mattina: terzo giorno. Dio disse: «Ci siano luci nel firmamento del cielo, per distinguere il giorno dalla notte; servano da segni per le stagioni, per i giorni e per gli anni e servano da luci nel firmamento del cielo per illuminare la terra». E così avvenne: Dio fece le due luci grandi, la luce maggiore per regolare il giorno e la luce minore per regolare la notte, e le stelle. Dio le pose nel firmamento del cielo per illuminare la terra e per regolare giorno e notte e per separare la luce dalle tenebre. E Dio vide che era cosa buona. E fu sera e fu mattina: quarto giorno. Dio disse: «Le acque brulichino di esseri viventi e uccelli volino sopra la terra, davanti al firmamento del cielo». Dio creò i grandi mostri marini e tutti gli esseri viventi che guizzano e brulicano nelle acque, secondo la loro specie, e tutti gli uccelli alati secondo la loro specie. E Dio vide che era cosa buona. Dio li benedisse: «Siate fecondi e moltiplicatevi e riempite le acque dei mari; gli uccelli si moltiplichino sulla terra». E fu sera e fu mattina: quinto giorno. Dio disse: «La terra produca esseri viventi secondo la loro specie: bestiame, rettili e bestie selvatiche secondo la loro specie». E così avvenne: Dio fece le bestie selvatiche secondo la loro specie e il bestiame secondo la propria specie e tutti i rettili del suolo secondo la loro specie. E Dio vide che era cosa buona. E Dio disse: «Facciamo l’uomo a nostra immagine, a nostra somiglianza, e domini sui pesci del mare e sugli uccelli del cielo, sul bestiame, su tutte le bestie selvatiche e su tutti i rettili che strisciano sulla terra». Dio creò l’uomo a sua immagine; a immagine di Dio lo creò; maschio e femmina li creò. Dio li benedisse e disse loro: «Siate fecondi e moltiplicatevi, riempite la terra; soggiogatela e dominate sui pesci del mare e sugli uccelli del cielo e su ogni essere vivente, che striscia sulla terra». Poi Dio disse: «Ecco, io vi do ogni erba che produce seme e che è su tutta la terra e ogni albero in cui è il frutto, che produce seme: saranno il vostro cibo. A tutte le bestie selvatiche, a tutti gli uccelli del cielo e a tutti gli esseri che strisciano sulla terra e nei quali è alito di vita, io do in cibo ogni erba verde». E così avvenne. Dio vide quanto aveva fatto, ed ecco, era cosa molto buona. E fu sera e fu mattina: sesto giorno. Così furono portati a compimento il cielo e la terra e tutte le loro schiere. Allora Dio, nel settimo giorno portò a termine il lavoro che</a:t>
            </a:r>
          </a:p>
          <a:p>
            <a:pPr marL="0" indent="0">
              <a:buNone/>
            </a:pPr>
            <a:r>
              <a:rPr lang="it-IT" sz="1100" dirty="0"/>
              <a:t>aveva fatto e cessò nel settimo giorno da ogni suo lavoro. Dio benedisse il settimo giorno e lo consacrò, perché in esso aveva cessato da ogni lavoro che egli creando aveva fatto. Queste le origini del cielo e della terra, quando vennero creati.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E150A4E-E630-4686-9706-EAEBAA656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1753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5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lementi multimediali online 1" title="C'Era Una Volta... L'Uomo - Episodio 1 - Nasce La Terra (Estratto)">
            <a:hlinkClick r:id="" action="ppaction://media"/>
            <a:extLst>
              <a:ext uri="{FF2B5EF4-FFF2-40B4-BE49-F238E27FC236}">
                <a16:creationId xmlns:a16="http://schemas.microsoft.com/office/drawing/2014/main" id="{CC7C4C88-466E-48AC-B958-786B7D6062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4101" y="1195089"/>
            <a:ext cx="8186311" cy="4604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B8CA36-F56A-4098-9FB7-42286AA08966}"/>
              </a:ext>
            </a:extLst>
          </p:cNvPr>
          <p:cNvSpPr txBox="1"/>
          <p:nvPr/>
        </p:nvSpPr>
        <p:spPr>
          <a:xfrm>
            <a:off x="9496865" y="1685677"/>
            <a:ext cx="2051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nascita dell’universo secondo la scienza:</a:t>
            </a:r>
          </a:p>
          <a:p>
            <a:r>
              <a:rPr lang="it-IT" dirty="0"/>
              <a:t>« Il big bang»</a:t>
            </a:r>
          </a:p>
        </p:txBody>
      </p:sp>
    </p:spTree>
    <p:extLst>
      <p:ext uri="{BB962C8B-B14F-4D97-AF65-F5344CB8AC3E}">
        <p14:creationId xmlns:p14="http://schemas.microsoft.com/office/powerpoint/2010/main" val="407392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bg1">
                <a:lumMod val="8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8C7FA83-CF44-4C7A-B812-942320AE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8" r="1" b="1"/>
          <a:stretch/>
        </p:blipFill>
        <p:spPr>
          <a:xfrm flipH="1">
            <a:off x="7794499" y="3429000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6CB0A7B-0D9E-4CC6-8505-9CCA881BF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22" r="11750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78FDF69-FC13-47C7-97F6-BB3935599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7" r="3" b="4918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5031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bg1">
                <a:lumMod val="8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5E797AE-8D64-45DE-8503-E6F23A1E7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72237" cy="655162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2C5B38-035C-478C-87DE-C3FC322DA72F}"/>
              </a:ext>
            </a:extLst>
          </p:cNvPr>
          <p:cNvSpPr txBox="1"/>
          <p:nvPr/>
        </p:nvSpPr>
        <p:spPr>
          <a:xfrm>
            <a:off x="6137538" y="2336946"/>
            <a:ext cx="593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http://www.vatican.va/various/cappelle/sistina_vr/index.html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56BAAF-A34A-4C26-AA57-D8570E8E07B6}"/>
              </a:ext>
            </a:extLst>
          </p:cNvPr>
          <p:cNvSpPr txBox="1"/>
          <p:nvPr/>
        </p:nvSpPr>
        <p:spPr>
          <a:xfrm>
            <a:off x="6372520" y="989814"/>
            <a:ext cx="5467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 volete visitare virtualmente la Cappella Sistina in 3 D copiate il link qua sotto e preparatevi a restare a bocca aperta.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8EACB9-20B1-4A21-86EB-90BE6B17906B}"/>
              </a:ext>
            </a:extLst>
          </p:cNvPr>
          <p:cNvSpPr txBox="1"/>
          <p:nvPr/>
        </p:nvSpPr>
        <p:spPr>
          <a:xfrm>
            <a:off x="6212264" y="2941163"/>
            <a:ext cx="5797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 PO’ DI INFORMAZIONI…</a:t>
            </a:r>
          </a:p>
          <a:p>
            <a:endParaRPr lang="it-IT" dirty="0"/>
          </a:p>
          <a:p>
            <a:r>
              <a:rPr lang="it-IT" dirty="0"/>
              <a:t> La Cappella Sistina è una delle meraviglie del Rinascimento e uno dei tesori più importanti del Vaticano, di Roma e del mondo. È nota tanto per la sua decorazione, quanto per essere il luogo in cui si scelgono i Papi. Nel 1508, Papa Giulio II commissionò a Michelangelo la decorazione della Cappella Sistina, ottenendo un risultato con una creazione monumentale che ha spezzato gli stampi e gli schemi dell'arte rinascimentale.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9C4EEC7-56A5-4172-B3E3-3F07A463A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1092" y="115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8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lementi multimediali online 1" title="RIPASSO DEL MITO DELLA CREAZIONE">
            <a:hlinkClick r:id="" action="ppaction://media"/>
            <a:extLst>
              <a:ext uri="{FF2B5EF4-FFF2-40B4-BE49-F238E27FC236}">
                <a16:creationId xmlns:a16="http://schemas.microsoft.com/office/drawing/2014/main" id="{B1968489-0AD2-4DF7-A142-7A0B5B22D6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61819" y="1126600"/>
            <a:ext cx="8186311" cy="4604800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840F02D-9797-43D0-B362-8804990E20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381" y="1653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2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1247</Words>
  <Application>Microsoft Office PowerPoint</Application>
  <PresentationFormat>Widescreen</PresentationFormat>
  <Paragraphs>25</Paragraphs>
  <Slides>9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di Office</vt:lpstr>
      <vt:lpstr> «Il mito» Attivita’ trasversale di  italiano/storia/arte/scienza Classe III F-Plesso Fra’ Siciliano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«Il mito» Attivita’ trasversale di  italiano/storia/arte Classe III F-Plesso Fra’ Siciliano</dc:title>
  <dc:creator>Vincenzo Romano</dc:creator>
  <cp:lastModifiedBy>Vincenzo Romano</cp:lastModifiedBy>
  <cp:revision>8</cp:revision>
  <dcterms:created xsi:type="dcterms:W3CDTF">2020-11-23T21:19:28Z</dcterms:created>
  <dcterms:modified xsi:type="dcterms:W3CDTF">2020-11-25T21:36:45Z</dcterms:modified>
</cp:coreProperties>
</file>