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158CD-04B4-42CF-91C2-9B3E02C2112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D69245-27D7-4D52-8486-107E88E9687B}">
      <dgm:prSet/>
      <dgm:spPr/>
      <dgm:t>
        <a:bodyPr/>
        <a:lstStyle/>
        <a:p>
          <a:r>
            <a:rPr lang="it-IT"/>
            <a:t>Gli ecosistemi e gli esseri viventi</a:t>
          </a:r>
          <a:endParaRPr lang="en-US"/>
        </a:p>
      </dgm:t>
    </dgm:pt>
    <dgm:pt modelId="{227F6DCD-2154-4B65-B12C-71E9E04C42E7}" type="parTrans" cxnId="{88140D06-52E6-488B-B0AB-8F021EFF73DC}">
      <dgm:prSet/>
      <dgm:spPr/>
      <dgm:t>
        <a:bodyPr/>
        <a:lstStyle/>
        <a:p>
          <a:endParaRPr lang="en-US"/>
        </a:p>
      </dgm:t>
    </dgm:pt>
    <dgm:pt modelId="{EFCECF01-C2E7-44DB-96F0-C24EEC22A0C2}" type="sibTrans" cxnId="{88140D06-52E6-488B-B0AB-8F021EFF73DC}">
      <dgm:prSet/>
      <dgm:spPr/>
      <dgm:t>
        <a:bodyPr/>
        <a:lstStyle/>
        <a:p>
          <a:endParaRPr lang="en-US"/>
        </a:p>
      </dgm:t>
    </dgm:pt>
    <dgm:pt modelId="{E4870E52-179E-4B5F-AAA6-93A81FBD48ED}">
      <dgm:prSet/>
      <dgm:spPr/>
      <dgm:t>
        <a:bodyPr/>
        <a:lstStyle/>
        <a:p>
          <a:r>
            <a:rPr lang="it-IT"/>
            <a:t>Tutti gli esseri viventi hanno bisogno di nutrirsi per sopravvivere, ma non tutti lo fanno allo stesso modo.</a:t>
          </a:r>
          <a:endParaRPr lang="en-US"/>
        </a:p>
      </dgm:t>
    </dgm:pt>
    <dgm:pt modelId="{B88A15C2-598D-42ED-BDA8-BFB73D480C07}" type="parTrans" cxnId="{B04B0D46-2575-490F-9557-C6D925491336}">
      <dgm:prSet/>
      <dgm:spPr/>
      <dgm:t>
        <a:bodyPr/>
        <a:lstStyle/>
        <a:p>
          <a:endParaRPr lang="en-US"/>
        </a:p>
      </dgm:t>
    </dgm:pt>
    <dgm:pt modelId="{CDDFF85D-658A-4EAB-BF5B-B46E8BE0B7BA}" type="sibTrans" cxnId="{B04B0D46-2575-490F-9557-C6D925491336}">
      <dgm:prSet/>
      <dgm:spPr/>
      <dgm:t>
        <a:bodyPr/>
        <a:lstStyle/>
        <a:p>
          <a:endParaRPr lang="en-US"/>
        </a:p>
      </dgm:t>
    </dgm:pt>
    <dgm:pt modelId="{5001A80B-3896-4FFC-AB12-3B0D9E27FA93}">
      <dgm:prSet/>
      <dgm:spPr/>
      <dgm:t>
        <a:bodyPr/>
        <a:lstStyle/>
        <a:p>
          <a:r>
            <a:rPr lang="it-IT"/>
            <a:t>Infatti esistono:</a:t>
          </a:r>
          <a:endParaRPr lang="en-US"/>
        </a:p>
      </dgm:t>
    </dgm:pt>
    <dgm:pt modelId="{6FA09BAF-3F64-422E-8D70-8D7110C51D67}" type="parTrans" cxnId="{3B7CE85E-E56D-45D9-BB7F-1AE6EA627F71}">
      <dgm:prSet/>
      <dgm:spPr/>
      <dgm:t>
        <a:bodyPr/>
        <a:lstStyle/>
        <a:p>
          <a:endParaRPr lang="en-US"/>
        </a:p>
      </dgm:t>
    </dgm:pt>
    <dgm:pt modelId="{43AA3BCD-306E-42E3-82C0-E3BACF5204AB}" type="sibTrans" cxnId="{3B7CE85E-E56D-45D9-BB7F-1AE6EA627F71}">
      <dgm:prSet/>
      <dgm:spPr/>
      <dgm:t>
        <a:bodyPr/>
        <a:lstStyle/>
        <a:p>
          <a:endParaRPr lang="en-US"/>
        </a:p>
      </dgm:t>
    </dgm:pt>
    <dgm:pt modelId="{B13EEB97-927D-41F0-B338-096F7797C528}">
      <dgm:prSet/>
      <dgm:spPr/>
      <dgm:t>
        <a:bodyPr/>
        <a:lstStyle/>
        <a:p>
          <a:r>
            <a:rPr lang="it-IT"/>
            <a:t>Organismi produttori i vegetali</a:t>
          </a:r>
          <a:endParaRPr lang="en-US"/>
        </a:p>
      </dgm:t>
    </dgm:pt>
    <dgm:pt modelId="{D5CD1BF8-6D3C-4EBC-BA90-CA070CD5BEC3}" type="parTrans" cxnId="{C02E332A-73F3-4950-902B-09FE28B42BCF}">
      <dgm:prSet/>
      <dgm:spPr/>
      <dgm:t>
        <a:bodyPr/>
        <a:lstStyle/>
        <a:p>
          <a:endParaRPr lang="en-US"/>
        </a:p>
      </dgm:t>
    </dgm:pt>
    <dgm:pt modelId="{F6761F62-1FEE-4B93-B09A-7C38275009B0}" type="sibTrans" cxnId="{C02E332A-73F3-4950-902B-09FE28B42BCF}">
      <dgm:prSet/>
      <dgm:spPr/>
      <dgm:t>
        <a:bodyPr/>
        <a:lstStyle/>
        <a:p>
          <a:endParaRPr lang="en-US"/>
        </a:p>
      </dgm:t>
    </dgm:pt>
    <dgm:pt modelId="{5EAF78CF-7952-42F5-8D46-82A58236F0F1}">
      <dgm:prSet/>
      <dgm:spPr/>
      <dgm:t>
        <a:bodyPr/>
        <a:lstStyle/>
        <a:p>
          <a:r>
            <a:rPr lang="it-IT"/>
            <a:t>Organismi consumatori  gli animali </a:t>
          </a:r>
          <a:endParaRPr lang="en-US"/>
        </a:p>
      </dgm:t>
    </dgm:pt>
    <dgm:pt modelId="{E843C931-1EC4-477A-8EC7-98A0CC7D39A1}" type="parTrans" cxnId="{F7304809-35C9-437C-A29E-BE9C96A159AA}">
      <dgm:prSet/>
      <dgm:spPr/>
      <dgm:t>
        <a:bodyPr/>
        <a:lstStyle/>
        <a:p>
          <a:endParaRPr lang="en-US"/>
        </a:p>
      </dgm:t>
    </dgm:pt>
    <dgm:pt modelId="{8A2013AB-7A9E-46A2-AA04-29EDFD24D377}" type="sibTrans" cxnId="{F7304809-35C9-437C-A29E-BE9C96A159AA}">
      <dgm:prSet/>
      <dgm:spPr/>
      <dgm:t>
        <a:bodyPr/>
        <a:lstStyle/>
        <a:p>
          <a:endParaRPr lang="en-US"/>
        </a:p>
      </dgm:t>
    </dgm:pt>
    <dgm:pt modelId="{52790C16-A80B-4393-914C-7E12E85C16D5}">
      <dgm:prSet/>
      <dgm:spPr/>
      <dgm:t>
        <a:bodyPr/>
        <a:lstStyle/>
        <a:p>
          <a:r>
            <a:rPr lang="it-IT"/>
            <a:t>Organismi decompositori funghi e batteri</a:t>
          </a:r>
          <a:endParaRPr lang="en-US"/>
        </a:p>
      </dgm:t>
    </dgm:pt>
    <dgm:pt modelId="{E0C7CFDF-6415-421B-8E07-C643DBAD7A0C}" type="parTrans" cxnId="{4549962C-A684-4134-BBE3-57FA51B56DA8}">
      <dgm:prSet/>
      <dgm:spPr/>
      <dgm:t>
        <a:bodyPr/>
        <a:lstStyle/>
        <a:p>
          <a:endParaRPr lang="en-US"/>
        </a:p>
      </dgm:t>
    </dgm:pt>
    <dgm:pt modelId="{95310AB6-0B20-4B45-8D2F-CD7E77BFDA59}" type="sibTrans" cxnId="{4549962C-A684-4134-BBE3-57FA51B56DA8}">
      <dgm:prSet/>
      <dgm:spPr/>
      <dgm:t>
        <a:bodyPr/>
        <a:lstStyle/>
        <a:p>
          <a:endParaRPr lang="en-US"/>
        </a:p>
      </dgm:t>
    </dgm:pt>
    <dgm:pt modelId="{FC575A7A-747A-4F99-8C2C-687BDCE45C56}" type="pres">
      <dgm:prSet presAssocID="{24C158CD-04B4-42CF-91C2-9B3E02C211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8FB5FD-CA05-4F63-816F-32DCF235BE28}" type="pres">
      <dgm:prSet presAssocID="{81D69245-27D7-4D52-8486-107E88E9687B}" presName="hierRoot1" presStyleCnt="0"/>
      <dgm:spPr/>
    </dgm:pt>
    <dgm:pt modelId="{68165221-6374-484D-A682-A21DADD0DF2E}" type="pres">
      <dgm:prSet presAssocID="{81D69245-27D7-4D52-8486-107E88E9687B}" presName="composite" presStyleCnt="0"/>
      <dgm:spPr/>
    </dgm:pt>
    <dgm:pt modelId="{1651245A-B62D-4803-B009-22C33656357C}" type="pres">
      <dgm:prSet presAssocID="{81D69245-27D7-4D52-8486-107E88E9687B}" presName="background" presStyleLbl="node0" presStyleIdx="0" presStyleCnt="3"/>
      <dgm:spPr/>
    </dgm:pt>
    <dgm:pt modelId="{54DCAF09-D70C-4FC4-9561-C9EE50BAFFC6}" type="pres">
      <dgm:prSet presAssocID="{81D69245-27D7-4D52-8486-107E88E9687B}" presName="text" presStyleLbl="fgAcc0" presStyleIdx="0" presStyleCnt="3">
        <dgm:presLayoutVars>
          <dgm:chPref val="3"/>
        </dgm:presLayoutVars>
      </dgm:prSet>
      <dgm:spPr/>
    </dgm:pt>
    <dgm:pt modelId="{7AA1BF9E-3090-4B2C-B056-3ED0E6800E70}" type="pres">
      <dgm:prSet presAssocID="{81D69245-27D7-4D52-8486-107E88E9687B}" presName="hierChild2" presStyleCnt="0"/>
      <dgm:spPr/>
    </dgm:pt>
    <dgm:pt modelId="{55876556-C2D2-41CC-90AC-388212D93A24}" type="pres">
      <dgm:prSet presAssocID="{E4870E52-179E-4B5F-AAA6-93A81FBD48ED}" presName="hierRoot1" presStyleCnt="0"/>
      <dgm:spPr/>
    </dgm:pt>
    <dgm:pt modelId="{77E180C4-64BE-4F0A-89ED-4ECB28507101}" type="pres">
      <dgm:prSet presAssocID="{E4870E52-179E-4B5F-AAA6-93A81FBD48ED}" presName="composite" presStyleCnt="0"/>
      <dgm:spPr/>
    </dgm:pt>
    <dgm:pt modelId="{535826E5-2A85-4181-8560-5324F06165DC}" type="pres">
      <dgm:prSet presAssocID="{E4870E52-179E-4B5F-AAA6-93A81FBD48ED}" presName="background" presStyleLbl="node0" presStyleIdx="1" presStyleCnt="3"/>
      <dgm:spPr/>
    </dgm:pt>
    <dgm:pt modelId="{0CA51BF2-42AF-49E6-8323-D762D57C5E3B}" type="pres">
      <dgm:prSet presAssocID="{E4870E52-179E-4B5F-AAA6-93A81FBD48ED}" presName="text" presStyleLbl="fgAcc0" presStyleIdx="1" presStyleCnt="3">
        <dgm:presLayoutVars>
          <dgm:chPref val="3"/>
        </dgm:presLayoutVars>
      </dgm:prSet>
      <dgm:spPr/>
    </dgm:pt>
    <dgm:pt modelId="{924694AB-2BBA-44F5-A911-29B20EEB8D77}" type="pres">
      <dgm:prSet presAssocID="{E4870E52-179E-4B5F-AAA6-93A81FBD48ED}" presName="hierChild2" presStyleCnt="0"/>
      <dgm:spPr/>
    </dgm:pt>
    <dgm:pt modelId="{5212853C-F765-42D4-9763-5395B320932D}" type="pres">
      <dgm:prSet presAssocID="{5001A80B-3896-4FFC-AB12-3B0D9E27FA93}" presName="hierRoot1" presStyleCnt="0"/>
      <dgm:spPr/>
    </dgm:pt>
    <dgm:pt modelId="{A324C0F2-3704-4D13-AAEC-FFA73241320A}" type="pres">
      <dgm:prSet presAssocID="{5001A80B-3896-4FFC-AB12-3B0D9E27FA93}" presName="composite" presStyleCnt="0"/>
      <dgm:spPr/>
    </dgm:pt>
    <dgm:pt modelId="{4E9945BA-AE61-49DD-9907-C058DE331788}" type="pres">
      <dgm:prSet presAssocID="{5001A80B-3896-4FFC-AB12-3B0D9E27FA93}" presName="background" presStyleLbl="node0" presStyleIdx="2" presStyleCnt="3"/>
      <dgm:spPr/>
    </dgm:pt>
    <dgm:pt modelId="{CC85D3FF-158A-4F88-AF3B-A1BD9309DD76}" type="pres">
      <dgm:prSet presAssocID="{5001A80B-3896-4FFC-AB12-3B0D9E27FA93}" presName="text" presStyleLbl="fgAcc0" presStyleIdx="2" presStyleCnt="3">
        <dgm:presLayoutVars>
          <dgm:chPref val="3"/>
        </dgm:presLayoutVars>
      </dgm:prSet>
      <dgm:spPr/>
    </dgm:pt>
    <dgm:pt modelId="{2C3E02FD-1982-403A-A464-0DCE2868E7C4}" type="pres">
      <dgm:prSet presAssocID="{5001A80B-3896-4FFC-AB12-3B0D9E27FA93}" presName="hierChild2" presStyleCnt="0"/>
      <dgm:spPr/>
    </dgm:pt>
    <dgm:pt modelId="{C88677A7-FFDE-4166-8A75-8E7DF5DB6D47}" type="pres">
      <dgm:prSet presAssocID="{D5CD1BF8-6D3C-4EBC-BA90-CA070CD5BEC3}" presName="Name10" presStyleLbl="parChTrans1D2" presStyleIdx="0" presStyleCnt="3"/>
      <dgm:spPr/>
    </dgm:pt>
    <dgm:pt modelId="{7010952F-68B1-4C05-BCC5-E53B09D9E9AE}" type="pres">
      <dgm:prSet presAssocID="{B13EEB97-927D-41F0-B338-096F7797C528}" presName="hierRoot2" presStyleCnt="0"/>
      <dgm:spPr/>
    </dgm:pt>
    <dgm:pt modelId="{F18B8546-845F-4E6B-ABCC-42FB8996E448}" type="pres">
      <dgm:prSet presAssocID="{B13EEB97-927D-41F0-B338-096F7797C528}" presName="composite2" presStyleCnt="0"/>
      <dgm:spPr/>
    </dgm:pt>
    <dgm:pt modelId="{03F80BFD-4A81-4241-A07C-5FBC3DAEE07B}" type="pres">
      <dgm:prSet presAssocID="{B13EEB97-927D-41F0-B338-096F7797C528}" presName="background2" presStyleLbl="node2" presStyleIdx="0" presStyleCnt="3"/>
      <dgm:spPr/>
    </dgm:pt>
    <dgm:pt modelId="{9A24A2EF-0FE3-45AF-8A44-424DA6CC4231}" type="pres">
      <dgm:prSet presAssocID="{B13EEB97-927D-41F0-B338-096F7797C528}" presName="text2" presStyleLbl="fgAcc2" presStyleIdx="0" presStyleCnt="3">
        <dgm:presLayoutVars>
          <dgm:chPref val="3"/>
        </dgm:presLayoutVars>
      </dgm:prSet>
      <dgm:spPr/>
    </dgm:pt>
    <dgm:pt modelId="{9ACF5B5E-B2A7-4083-A279-F671707AFC74}" type="pres">
      <dgm:prSet presAssocID="{B13EEB97-927D-41F0-B338-096F7797C528}" presName="hierChild3" presStyleCnt="0"/>
      <dgm:spPr/>
    </dgm:pt>
    <dgm:pt modelId="{CBC12F57-DD15-4D9E-A941-87833D7DA28B}" type="pres">
      <dgm:prSet presAssocID="{E843C931-1EC4-477A-8EC7-98A0CC7D39A1}" presName="Name10" presStyleLbl="parChTrans1D2" presStyleIdx="1" presStyleCnt="3"/>
      <dgm:spPr/>
    </dgm:pt>
    <dgm:pt modelId="{516103F3-84BC-4818-9FA7-A6181F87CF56}" type="pres">
      <dgm:prSet presAssocID="{5EAF78CF-7952-42F5-8D46-82A58236F0F1}" presName="hierRoot2" presStyleCnt="0"/>
      <dgm:spPr/>
    </dgm:pt>
    <dgm:pt modelId="{1E991A21-BE80-42EC-BD2C-36F2885516E0}" type="pres">
      <dgm:prSet presAssocID="{5EAF78CF-7952-42F5-8D46-82A58236F0F1}" presName="composite2" presStyleCnt="0"/>
      <dgm:spPr/>
    </dgm:pt>
    <dgm:pt modelId="{58C039FA-603B-417A-AE6E-733ACF46B726}" type="pres">
      <dgm:prSet presAssocID="{5EAF78CF-7952-42F5-8D46-82A58236F0F1}" presName="background2" presStyleLbl="node2" presStyleIdx="1" presStyleCnt="3"/>
      <dgm:spPr/>
    </dgm:pt>
    <dgm:pt modelId="{E33443AA-27C3-4122-82EA-F70030A08A83}" type="pres">
      <dgm:prSet presAssocID="{5EAF78CF-7952-42F5-8D46-82A58236F0F1}" presName="text2" presStyleLbl="fgAcc2" presStyleIdx="1" presStyleCnt="3">
        <dgm:presLayoutVars>
          <dgm:chPref val="3"/>
        </dgm:presLayoutVars>
      </dgm:prSet>
      <dgm:spPr/>
    </dgm:pt>
    <dgm:pt modelId="{47A4DFEE-859D-48EF-9CA5-4E44C97AEED5}" type="pres">
      <dgm:prSet presAssocID="{5EAF78CF-7952-42F5-8D46-82A58236F0F1}" presName="hierChild3" presStyleCnt="0"/>
      <dgm:spPr/>
    </dgm:pt>
    <dgm:pt modelId="{57EF9B18-41C3-4BFF-AA2E-75BFB7B43F46}" type="pres">
      <dgm:prSet presAssocID="{E0C7CFDF-6415-421B-8E07-C643DBAD7A0C}" presName="Name10" presStyleLbl="parChTrans1D2" presStyleIdx="2" presStyleCnt="3"/>
      <dgm:spPr/>
    </dgm:pt>
    <dgm:pt modelId="{13CE3C18-BE30-47F3-98C1-C59E9D00178C}" type="pres">
      <dgm:prSet presAssocID="{52790C16-A80B-4393-914C-7E12E85C16D5}" presName="hierRoot2" presStyleCnt="0"/>
      <dgm:spPr/>
    </dgm:pt>
    <dgm:pt modelId="{5B061BA5-C469-48DC-8761-4426BC951F2A}" type="pres">
      <dgm:prSet presAssocID="{52790C16-A80B-4393-914C-7E12E85C16D5}" presName="composite2" presStyleCnt="0"/>
      <dgm:spPr/>
    </dgm:pt>
    <dgm:pt modelId="{F6C8C777-067E-4CCE-9267-639E90BB46FF}" type="pres">
      <dgm:prSet presAssocID="{52790C16-A80B-4393-914C-7E12E85C16D5}" presName="background2" presStyleLbl="node2" presStyleIdx="2" presStyleCnt="3"/>
      <dgm:spPr/>
    </dgm:pt>
    <dgm:pt modelId="{BB875FDA-B8B3-4B4F-B48C-01619A2B67AB}" type="pres">
      <dgm:prSet presAssocID="{52790C16-A80B-4393-914C-7E12E85C16D5}" presName="text2" presStyleLbl="fgAcc2" presStyleIdx="2" presStyleCnt="3">
        <dgm:presLayoutVars>
          <dgm:chPref val="3"/>
        </dgm:presLayoutVars>
      </dgm:prSet>
      <dgm:spPr/>
    </dgm:pt>
    <dgm:pt modelId="{5C887118-D6FC-4A26-9A70-8D7C4C53E820}" type="pres">
      <dgm:prSet presAssocID="{52790C16-A80B-4393-914C-7E12E85C16D5}" presName="hierChild3" presStyleCnt="0"/>
      <dgm:spPr/>
    </dgm:pt>
  </dgm:ptLst>
  <dgm:cxnLst>
    <dgm:cxn modelId="{4B585E02-FDE9-4167-914B-A4F87B4FC90C}" type="presOf" srcId="{5001A80B-3896-4FFC-AB12-3B0D9E27FA93}" destId="{CC85D3FF-158A-4F88-AF3B-A1BD9309DD76}" srcOrd="0" destOrd="0" presId="urn:microsoft.com/office/officeart/2005/8/layout/hierarchy1"/>
    <dgm:cxn modelId="{88140D06-52E6-488B-B0AB-8F021EFF73DC}" srcId="{24C158CD-04B4-42CF-91C2-9B3E02C2112C}" destId="{81D69245-27D7-4D52-8486-107E88E9687B}" srcOrd="0" destOrd="0" parTransId="{227F6DCD-2154-4B65-B12C-71E9E04C42E7}" sibTransId="{EFCECF01-C2E7-44DB-96F0-C24EEC22A0C2}"/>
    <dgm:cxn modelId="{F7304809-35C9-437C-A29E-BE9C96A159AA}" srcId="{5001A80B-3896-4FFC-AB12-3B0D9E27FA93}" destId="{5EAF78CF-7952-42F5-8D46-82A58236F0F1}" srcOrd="1" destOrd="0" parTransId="{E843C931-1EC4-477A-8EC7-98A0CC7D39A1}" sibTransId="{8A2013AB-7A9E-46A2-AA04-29EDFD24D377}"/>
    <dgm:cxn modelId="{0C9AEE18-E0E7-4ABA-B0DF-A864AB2047CB}" type="presOf" srcId="{24C158CD-04B4-42CF-91C2-9B3E02C2112C}" destId="{FC575A7A-747A-4F99-8C2C-687BDCE45C56}" srcOrd="0" destOrd="0" presId="urn:microsoft.com/office/officeart/2005/8/layout/hierarchy1"/>
    <dgm:cxn modelId="{C02E332A-73F3-4950-902B-09FE28B42BCF}" srcId="{5001A80B-3896-4FFC-AB12-3B0D9E27FA93}" destId="{B13EEB97-927D-41F0-B338-096F7797C528}" srcOrd="0" destOrd="0" parTransId="{D5CD1BF8-6D3C-4EBC-BA90-CA070CD5BEC3}" sibTransId="{F6761F62-1FEE-4B93-B09A-7C38275009B0}"/>
    <dgm:cxn modelId="{4549962C-A684-4134-BBE3-57FA51B56DA8}" srcId="{5001A80B-3896-4FFC-AB12-3B0D9E27FA93}" destId="{52790C16-A80B-4393-914C-7E12E85C16D5}" srcOrd="2" destOrd="0" parTransId="{E0C7CFDF-6415-421B-8E07-C643DBAD7A0C}" sibTransId="{95310AB6-0B20-4B45-8D2F-CD7E77BFDA59}"/>
    <dgm:cxn modelId="{3B7CE85E-E56D-45D9-BB7F-1AE6EA627F71}" srcId="{24C158CD-04B4-42CF-91C2-9B3E02C2112C}" destId="{5001A80B-3896-4FFC-AB12-3B0D9E27FA93}" srcOrd="2" destOrd="0" parTransId="{6FA09BAF-3F64-422E-8D70-8D7110C51D67}" sibTransId="{43AA3BCD-306E-42E3-82C0-E3BACF5204AB}"/>
    <dgm:cxn modelId="{A1DA9C5F-18EB-42D0-BD36-50F7D19A429D}" type="presOf" srcId="{E0C7CFDF-6415-421B-8E07-C643DBAD7A0C}" destId="{57EF9B18-41C3-4BFF-AA2E-75BFB7B43F46}" srcOrd="0" destOrd="0" presId="urn:microsoft.com/office/officeart/2005/8/layout/hierarchy1"/>
    <dgm:cxn modelId="{4B76C360-7252-4FC7-A311-F989C3051D4B}" type="presOf" srcId="{5EAF78CF-7952-42F5-8D46-82A58236F0F1}" destId="{E33443AA-27C3-4122-82EA-F70030A08A83}" srcOrd="0" destOrd="0" presId="urn:microsoft.com/office/officeart/2005/8/layout/hierarchy1"/>
    <dgm:cxn modelId="{B04B0D46-2575-490F-9557-C6D925491336}" srcId="{24C158CD-04B4-42CF-91C2-9B3E02C2112C}" destId="{E4870E52-179E-4B5F-AAA6-93A81FBD48ED}" srcOrd="1" destOrd="0" parTransId="{B88A15C2-598D-42ED-BDA8-BFB73D480C07}" sibTransId="{CDDFF85D-658A-4EAB-BF5B-B46E8BE0B7BA}"/>
    <dgm:cxn modelId="{A0B5FA6A-2CD3-4ADE-B3A6-609673E2CDBC}" type="presOf" srcId="{E843C931-1EC4-477A-8EC7-98A0CC7D39A1}" destId="{CBC12F57-DD15-4D9E-A941-87833D7DA28B}" srcOrd="0" destOrd="0" presId="urn:microsoft.com/office/officeart/2005/8/layout/hierarchy1"/>
    <dgm:cxn modelId="{AECBCE97-B5DA-4C1C-96AA-3D4C8ACAAE9D}" type="presOf" srcId="{E4870E52-179E-4B5F-AAA6-93A81FBD48ED}" destId="{0CA51BF2-42AF-49E6-8323-D762D57C5E3B}" srcOrd="0" destOrd="0" presId="urn:microsoft.com/office/officeart/2005/8/layout/hierarchy1"/>
    <dgm:cxn modelId="{0CE933A3-AD8F-421C-837C-48FED0893271}" type="presOf" srcId="{D5CD1BF8-6D3C-4EBC-BA90-CA070CD5BEC3}" destId="{C88677A7-FFDE-4166-8A75-8E7DF5DB6D47}" srcOrd="0" destOrd="0" presId="urn:microsoft.com/office/officeart/2005/8/layout/hierarchy1"/>
    <dgm:cxn modelId="{2A8BB9C3-1F78-4426-8559-7A9B8C34D990}" type="presOf" srcId="{81D69245-27D7-4D52-8486-107E88E9687B}" destId="{54DCAF09-D70C-4FC4-9561-C9EE50BAFFC6}" srcOrd="0" destOrd="0" presId="urn:microsoft.com/office/officeart/2005/8/layout/hierarchy1"/>
    <dgm:cxn modelId="{B7064FCD-7BE4-4D9C-ABEB-114B5905812E}" type="presOf" srcId="{52790C16-A80B-4393-914C-7E12E85C16D5}" destId="{BB875FDA-B8B3-4B4F-B48C-01619A2B67AB}" srcOrd="0" destOrd="0" presId="urn:microsoft.com/office/officeart/2005/8/layout/hierarchy1"/>
    <dgm:cxn modelId="{9F5EDEDC-525E-4472-8962-DA286601884F}" type="presOf" srcId="{B13EEB97-927D-41F0-B338-096F7797C528}" destId="{9A24A2EF-0FE3-45AF-8A44-424DA6CC4231}" srcOrd="0" destOrd="0" presId="urn:microsoft.com/office/officeart/2005/8/layout/hierarchy1"/>
    <dgm:cxn modelId="{8665827D-5024-4EC8-9313-06AEA3FB4020}" type="presParOf" srcId="{FC575A7A-747A-4F99-8C2C-687BDCE45C56}" destId="{8B8FB5FD-CA05-4F63-816F-32DCF235BE28}" srcOrd="0" destOrd="0" presId="urn:microsoft.com/office/officeart/2005/8/layout/hierarchy1"/>
    <dgm:cxn modelId="{27F05D9A-2CFC-4FF5-94CB-2C1DA66B77D4}" type="presParOf" srcId="{8B8FB5FD-CA05-4F63-816F-32DCF235BE28}" destId="{68165221-6374-484D-A682-A21DADD0DF2E}" srcOrd="0" destOrd="0" presId="urn:microsoft.com/office/officeart/2005/8/layout/hierarchy1"/>
    <dgm:cxn modelId="{67300F46-E456-4074-A9B1-05871FE4DA98}" type="presParOf" srcId="{68165221-6374-484D-A682-A21DADD0DF2E}" destId="{1651245A-B62D-4803-B009-22C33656357C}" srcOrd="0" destOrd="0" presId="urn:microsoft.com/office/officeart/2005/8/layout/hierarchy1"/>
    <dgm:cxn modelId="{389A92DE-612D-453F-A315-5261C4DB5D98}" type="presParOf" srcId="{68165221-6374-484D-A682-A21DADD0DF2E}" destId="{54DCAF09-D70C-4FC4-9561-C9EE50BAFFC6}" srcOrd="1" destOrd="0" presId="urn:microsoft.com/office/officeart/2005/8/layout/hierarchy1"/>
    <dgm:cxn modelId="{740373B9-0240-4B74-9865-B338BCACC219}" type="presParOf" srcId="{8B8FB5FD-CA05-4F63-816F-32DCF235BE28}" destId="{7AA1BF9E-3090-4B2C-B056-3ED0E6800E70}" srcOrd="1" destOrd="0" presId="urn:microsoft.com/office/officeart/2005/8/layout/hierarchy1"/>
    <dgm:cxn modelId="{528F0C07-FFEA-4D36-826A-69DD91C920E6}" type="presParOf" srcId="{FC575A7A-747A-4F99-8C2C-687BDCE45C56}" destId="{55876556-C2D2-41CC-90AC-388212D93A24}" srcOrd="1" destOrd="0" presId="urn:microsoft.com/office/officeart/2005/8/layout/hierarchy1"/>
    <dgm:cxn modelId="{4124F300-4E5C-417D-AB58-6B6E583914B7}" type="presParOf" srcId="{55876556-C2D2-41CC-90AC-388212D93A24}" destId="{77E180C4-64BE-4F0A-89ED-4ECB28507101}" srcOrd="0" destOrd="0" presId="urn:microsoft.com/office/officeart/2005/8/layout/hierarchy1"/>
    <dgm:cxn modelId="{D7F49B39-6E7C-4C71-BD73-25BAD69EAC3E}" type="presParOf" srcId="{77E180C4-64BE-4F0A-89ED-4ECB28507101}" destId="{535826E5-2A85-4181-8560-5324F06165DC}" srcOrd="0" destOrd="0" presId="urn:microsoft.com/office/officeart/2005/8/layout/hierarchy1"/>
    <dgm:cxn modelId="{609C02A1-F4CD-4483-A86C-FBE1B2F2776E}" type="presParOf" srcId="{77E180C4-64BE-4F0A-89ED-4ECB28507101}" destId="{0CA51BF2-42AF-49E6-8323-D762D57C5E3B}" srcOrd="1" destOrd="0" presId="urn:microsoft.com/office/officeart/2005/8/layout/hierarchy1"/>
    <dgm:cxn modelId="{90E33DED-F63F-4A47-9824-C54BC0B34C8F}" type="presParOf" srcId="{55876556-C2D2-41CC-90AC-388212D93A24}" destId="{924694AB-2BBA-44F5-A911-29B20EEB8D77}" srcOrd="1" destOrd="0" presId="urn:microsoft.com/office/officeart/2005/8/layout/hierarchy1"/>
    <dgm:cxn modelId="{84172B82-093F-465C-9794-25B8564469FE}" type="presParOf" srcId="{FC575A7A-747A-4F99-8C2C-687BDCE45C56}" destId="{5212853C-F765-42D4-9763-5395B320932D}" srcOrd="2" destOrd="0" presId="urn:microsoft.com/office/officeart/2005/8/layout/hierarchy1"/>
    <dgm:cxn modelId="{EA967A5C-A1AC-4A0B-B813-64D135561D17}" type="presParOf" srcId="{5212853C-F765-42D4-9763-5395B320932D}" destId="{A324C0F2-3704-4D13-AAEC-FFA73241320A}" srcOrd="0" destOrd="0" presId="urn:microsoft.com/office/officeart/2005/8/layout/hierarchy1"/>
    <dgm:cxn modelId="{EB57EDA7-E578-4EB6-B16F-4121147CCC05}" type="presParOf" srcId="{A324C0F2-3704-4D13-AAEC-FFA73241320A}" destId="{4E9945BA-AE61-49DD-9907-C058DE331788}" srcOrd="0" destOrd="0" presId="urn:microsoft.com/office/officeart/2005/8/layout/hierarchy1"/>
    <dgm:cxn modelId="{43894224-DCB9-4E0A-9B55-00CC6694D0D1}" type="presParOf" srcId="{A324C0F2-3704-4D13-AAEC-FFA73241320A}" destId="{CC85D3FF-158A-4F88-AF3B-A1BD9309DD76}" srcOrd="1" destOrd="0" presId="urn:microsoft.com/office/officeart/2005/8/layout/hierarchy1"/>
    <dgm:cxn modelId="{7F4CA63D-F9DB-44C2-9C09-ED54B185FB61}" type="presParOf" srcId="{5212853C-F765-42D4-9763-5395B320932D}" destId="{2C3E02FD-1982-403A-A464-0DCE2868E7C4}" srcOrd="1" destOrd="0" presId="urn:microsoft.com/office/officeart/2005/8/layout/hierarchy1"/>
    <dgm:cxn modelId="{E522F14B-6C77-45D4-B96B-2C6CC765A552}" type="presParOf" srcId="{2C3E02FD-1982-403A-A464-0DCE2868E7C4}" destId="{C88677A7-FFDE-4166-8A75-8E7DF5DB6D47}" srcOrd="0" destOrd="0" presId="urn:microsoft.com/office/officeart/2005/8/layout/hierarchy1"/>
    <dgm:cxn modelId="{86212B3E-1AFF-4398-8078-2A7F9FB393B7}" type="presParOf" srcId="{2C3E02FD-1982-403A-A464-0DCE2868E7C4}" destId="{7010952F-68B1-4C05-BCC5-E53B09D9E9AE}" srcOrd="1" destOrd="0" presId="urn:microsoft.com/office/officeart/2005/8/layout/hierarchy1"/>
    <dgm:cxn modelId="{ECB80B53-937A-4DAA-B8BE-3BFA0C3EC1B2}" type="presParOf" srcId="{7010952F-68B1-4C05-BCC5-E53B09D9E9AE}" destId="{F18B8546-845F-4E6B-ABCC-42FB8996E448}" srcOrd="0" destOrd="0" presId="urn:microsoft.com/office/officeart/2005/8/layout/hierarchy1"/>
    <dgm:cxn modelId="{05D8A725-5E11-4872-B372-DB6B963CD865}" type="presParOf" srcId="{F18B8546-845F-4E6B-ABCC-42FB8996E448}" destId="{03F80BFD-4A81-4241-A07C-5FBC3DAEE07B}" srcOrd="0" destOrd="0" presId="urn:microsoft.com/office/officeart/2005/8/layout/hierarchy1"/>
    <dgm:cxn modelId="{3F77BFE6-C59B-4B98-9D6C-0BAE82760257}" type="presParOf" srcId="{F18B8546-845F-4E6B-ABCC-42FB8996E448}" destId="{9A24A2EF-0FE3-45AF-8A44-424DA6CC4231}" srcOrd="1" destOrd="0" presId="urn:microsoft.com/office/officeart/2005/8/layout/hierarchy1"/>
    <dgm:cxn modelId="{30DA41DC-EC94-4321-A13D-4D6CA2A3F493}" type="presParOf" srcId="{7010952F-68B1-4C05-BCC5-E53B09D9E9AE}" destId="{9ACF5B5E-B2A7-4083-A279-F671707AFC74}" srcOrd="1" destOrd="0" presId="urn:microsoft.com/office/officeart/2005/8/layout/hierarchy1"/>
    <dgm:cxn modelId="{6E79776E-CB7D-4251-971D-DBDA12E90FDC}" type="presParOf" srcId="{2C3E02FD-1982-403A-A464-0DCE2868E7C4}" destId="{CBC12F57-DD15-4D9E-A941-87833D7DA28B}" srcOrd="2" destOrd="0" presId="urn:microsoft.com/office/officeart/2005/8/layout/hierarchy1"/>
    <dgm:cxn modelId="{B6D1F992-8AE3-4608-A74F-65F222B75F1F}" type="presParOf" srcId="{2C3E02FD-1982-403A-A464-0DCE2868E7C4}" destId="{516103F3-84BC-4818-9FA7-A6181F87CF56}" srcOrd="3" destOrd="0" presId="urn:microsoft.com/office/officeart/2005/8/layout/hierarchy1"/>
    <dgm:cxn modelId="{8951D9B5-3930-410D-8F6B-86D19FB8A862}" type="presParOf" srcId="{516103F3-84BC-4818-9FA7-A6181F87CF56}" destId="{1E991A21-BE80-42EC-BD2C-36F2885516E0}" srcOrd="0" destOrd="0" presId="urn:microsoft.com/office/officeart/2005/8/layout/hierarchy1"/>
    <dgm:cxn modelId="{DE703B65-4214-481A-A92A-847ED6FF4C1E}" type="presParOf" srcId="{1E991A21-BE80-42EC-BD2C-36F2885516E0}" destId="{58C039FA-603B-417A-AE6E-733ACF46B726}" srcOrd="0" destOrd="0" presId="urn:microsoft.com/office/officeart/2005/8/layout/hierarchy1"/>
    <dgm:cxn modelId="{35E5F257-B5CD-4CA5-A2DC-70411A19DBDA}" type="presParOf" srcId="{1E991A21-BE80-42EC-BD2C-36F2885516E0}" destId="{E33443AA-27C3-4122-82EA-F70030A08A83}" srcOrd="1" destOrd="0" presId="urn:microsoft.com/office/officeart/2005/8/layout/hierarchy1"/>
    <dgm:cxn modelId="{59911AE0-B908-44C2-8384-47F64418555F}" type="presParOf" srcId="{516103F3-84BC-4818-9FA7-A6181F87CF56}" destId="{47A4DFEE-859D-48EF-9CA5-4E44C97AEED5}" srcOrd="1" destOrd="0" presId="urn:microsoft.com/office/officeart/2005/8/layout/hierarchy1"/>
    <dgm:cxn modelId="{4FFAD72E-E0E0-4066-9D01-88BE8316909D}" type="presParOf" srcId="{2C3E02FD-1982-403A-A464-0DCE2868E7C4}" destId="{57EF9B18-41C3-4BFF-AA2E-75BFB7B43F46}" srcOrd="4" destOrd="0" presId="urn:microsoft.com/office/officeart/2005/8/layout/hierarchy1"/>
    <dgm:cxn modelId="{C2842449-6BED-4755-9223-1112CA63B1DB}" type="presParOf" srcId="{2C3E02FD-1982-403A-A464-0DCE2868E7C4}" destId="{13CE3C18-BE30-47F3-98C1-C59E9D00178C}" srcOrd="5" destOrd="0" presId="urn:microsoft.com/office/officeart/2005/8/layout/hierarchy1"/>
    <dgm:cxn modelId="{73C12046-C67B-4FF7-9AA9-90079E89A954}" type="presParOf" srcId="{13CE3C18-BE30-47F3-98C1-C59E9D00178C}" destId="{5B061BA5-C469-48DC-8761-4426BC951F2A}" srcOrd="0" destOrd="0" presId="urn:microsoft.com/office/officeart/2005/8/layout/hierarchy1"/>
    <dgm:cxn modelId="{9FF4F527-356A-413A-A751-D261FE91C87A}" type="presParOf" srcId="{5B061BA5-C469-48DC-8761-4426BC951F2A}" destId="{F6C8C777-067E-4CCE-9267-639E90BB46FF}" srcOrd="0" destOrd="0" presId="urn:microsoft.com/office/officeart/2005/8/layout/hierarchy1"/>
    <dgm:cxn modelId="{6D8C3A9B-FCB1-4B91-93D6-00C5F3C86E82}" type="presParOf" srcId="{5B061BA5-C469-48DC-8761-4426BC951F2A}" destId="{BB875FDA-B8B3-4B4F-B48C-01619A2B67AB}" srcOrd="1" destOrd="0" presId="urn:microsoft.com/office/officeart/2005/8/layout/hierarchy1"/>
    <dgm:cxn modelId="{D4CED736-514E-41CE-8A77-381BEBE14437}" type="presParOf" srcId="{13CE3C18-BE30-47F3-98C1-C59E9D00178C}" destId="{5C887118-D6FC-4A26-9A70-8D7C4C53E8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F9B18-41C3-4BFF-AA2E-75BFB7B43F46}">
      <dsp:nvSpPr>
        <dsp:cNvPr id="0" name=""/>
        <dsp:cNvSpPr/>
      </dsp:nvSpPr>
      <dsp:spPr>
        <a:xfrm>
          <a:off x="6517390" y="1649248"/>
          <a:ext cx="2704045" cy="64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485"/>
              </a:lnTo>
              <a:lnTo>
                <a:pt x="2704045" y="438485"/>
              </a:lnTo>
              <a:lnTo>
                <a:pt x="2704045" y="64343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2F57-DD15-4D9E-A941-87833D7DA28B}">
      <dsp:nvSpPr>
        <dsp:cNvPr id="0" name=""/>
        <dsp:cNvSpPr/>
      </dsp:nvSpPr>
      <dsp:spPr>
        <a:xfrm>
          <a:off x="6471670" y="1649248"/>
          <a:ext cx="91440" cy="643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43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677A7-FFDE-4166-8A75-8E7DF5DB6D47}">
      <dsp:nvSpPr>
        <dsp:cNvPr id="0" name=""/>
        <dsp:cNvSpPr/>
      </dsp:nvSpPr>
      <dsp:spPr>
        <a:xfrm>
          <a:off x="3813344" y="1649248"/>
          <a:ext cx="2704045" cy="643439"/>
        </a:xfrm>
        <a:custGeom>
          <a:avLst/>
          <a:gdLst/>
          <a:ahLst/>
          <a:cxnLst/>
          <a:rect l="0" t="0" r="0" b="0"/>
          <a:pathLst>
            <a:path>
              <a:moveTo>
                <a:pt x="2704045" y="0"/>
              </a:moveTo>
              <a:lnTo>
                <a:pt x="2704045" y="438485"/>
              </a:lnTo>
              <a:lnTo>
                <a:pt x="0" y="438485"/>
              </a:lnTo>
              <a:lnTo>
                <a:pt x="0" y="64343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1245A-B62D-4803-B009-22C33656357C}">
      <dsp:nvSpPr>
        <dsp:cNvPr id="0" name=""/>
        <dsp:cNvSpPr/>
      </dsp:nvSpPr>
      <dsp:spPr>
        <a:xfrm>
          <a:off x="3098" y="244373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DCAF09-D70C-4FC4-9561-C9EE50BAFFC6}">
      <dsp:nvSpPr>
        <dsp:cNvPr id="0" name=""/>
        <dsp:cNvSpPr/>
      </dsp:nvSpPr>
      <dsp:spPr>
        <a:xfrm>
          <a:off x="248920" y="477904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Gli ecosistemi e gli esseri viventi</a:t>
          </a:r>
          <a:endParaRPr lang="en-US" sz="1500" kern="1200"/>
        </a:p>
      </dsp:txBody>
      <dsp:txXfrm>
        <a:off x="290067" y="519051"/>
        <a:ext cx="2130107" cy="1322580"/>
      </dsp:txXfrm>
    </dsp:sp>
    <dsp:sp modelId="{535826E5-2A85-4181-8560-5324F06165DC}">
      <dsp:nvSpPr>
        <dsp:cNvPr id="0" name=""/>
        <dsp:cNvSpPr/>
      </dsp:nvSpPr>
      <dsp:spPr>
        <a:xfrm>
          <a:off x="2707144" y="244373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A51BF2-42AF-49E6-8323-D762D57C5E3B}">
      <dsp:nvSpPr>
        <dsp:cNvPr id="0" name=""/>
        <dsp:cNvSpPr/>
      </dsp:nvSpPr>
      <dsp:spPr>
        <a:xfrm>
          <a:off x="2952966" y="477904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Tutti gli esseri viventi hanno bisogno di nutrirsi per sopravvivere, ma non tutti lo fanno allo stesso modo.</a:t>
          </a:r>
          <a:endParaRPr lang="en-US" sz="1500" kern="1200"/>
        </a:p>
      </dsp:txBody>
      <dsp:txXfrm>
        <a:off x="2994113" y="519051"/>
        <a:ext cx="2130107" cy="1322580"/>
      </dsp:txXfrm>
    </dsp:sp>
    <dsp:sp modelId="{4E9945BA-AE61-49DD-9907-C058DE331788}">
      <dsp:nvSpPr>
        <dsp:cNvPr id="0" name=""/>
        <dsp:cNvSpPr/>
      </dsp:nvSpPr>
      <dsp:spPr>
        <a:xfrm>
          <a:off x="5411190" y="244373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85D3FF-158A-4F88-AF3B-A1BD9309DD76}">
      <dsp:nvSpPr>
        <dsp:cNvPr id="0" name=""/>
        <dsp:cNvSpPr/>
      </dsp:nvSpPr>
      <dsp:spPr>
        <a:xfrm>
          <a:off x="5657012" y="477904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Infatti esistono:</a:t>
          </a:r>
          <a:endParaRPr lang="en-US" sz="1500" kern="1200"/>
        </a:p>
      </dsp:txBody>
      <dsp:txXfrm>
        <a:off x="5698159" y="519051"/>
        <a:ext cx="2130107" cy="1322580"/>
      </dsp:txXfrm>
    </dsp:sp>
    <dsp:sp modelId="{03F80BFD-4A81-4241-A07C-5FBC3DAEE07B}">
      <dsp:nvSpPr>
        <dsp:cNvPr id="0" name=""/>
        <dsp:cNvSpPr/>
      </dsp:nvSpPr>
      <dsp:spPr>
        <a:xfrm>
          <a:off x="2707144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24A2EF-0FE3-45AF-8A44-424DA6CC4231}">
      <dsp:nvSpPr>
        <dsp:cNvPr id="0" name=""/>
        <dsp:cNvSpPr/>
      </dsp:nvSpPr>
      <dsp:spPr>
        <a:xfrm>
          <a:off x="2952966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Organismi produttori i vegetali</a:t>
          </a:r>
          <a:endParaRPr lang="en-US" sz="1500" kern="1200"/>
        </a:p>
      </dsp:txBody>
      <dsp:txXfrm>
        <a:off x="2994113" y="2567366"/>
        <a:ext cx="2130107" cy="1322580"/>
      </dsp:txXfrm>
    </dsp:sp>
    <dsp:sp modelId="{58C039FA-603B-417A-AE6E-733ACF46B726}">
      <dsp:nvSpPr>
        <dsp:cNvPr id="0" name=""/>
        <dsp:cNvSpPr/>
      </dsp:nvSpPr>
      <dsp:spPr>
        <a:xfrm>
          <a:off x="5411190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3443AA-27C3-4122-82EA-F70030A08A83}">
      <dsp:nvSpPr>
        <dsp:cNvPr id="0" name=""/>
        <dsp:cNvSpPr/>
      </dsp:nvSpPr>
      <dsp:spPr>
        <a:xfrm>
          <a:off x="5657012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Organismi consumatori  gli animali </a:t>
          </a:r>
          <a:endParaRPr lang="en-US" sz="1500" kern="1200"/>
        </a:p>
      </dsp:txBody>
      <dsp:txXfrm>
        <a:off x="5698159" y="2567366"/>
        <a:ext cx="2130107" cy="1322580"/>
      </dsp:txXfrm>
    </dsp:sp>
    <dsp:sp modelId="{F6C8C777-067E-4CCE-9267-639E90BB46FF}">
      <dsp:nvSpPr>
        <dsp:cNvPr id="0" name=""/>
        <dsp:cNvSpPr/>
      </dsp:nvSpPr>
      <dsp:spPr>
        <a:xfrm>
          <a:off x="8115235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875FDA-B8B3-4B4F-B48C-01619A2B67AB}">
      <dsp:nvSpPr>
        <dsp:cNvPr id="0" name=""/>
        <dsp:cNvSpPr/>
      </dsp:nvSpPr>
      <dsp:spPr>
        <a:xfrm>
          <a:off x="8361058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Organismi decompositori funghi e batteri</a:t>
          </a:r>
          <a:endParaRPr lang="en-US" sz="1500" kern="1200"/>
        </a:p>
      </dsp:txBody>
      <dsp:txXfrm>
        <a:off x="8402205" y="2567366"/>
        <a:ext cx="2130107" cy="132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8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7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9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2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0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3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1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77D4-3D23-4CFA-918F-FFC5ABDA689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5E0BB8A-7091-4D7E-A8AF-2263E966B41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8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C296FD-723E-4F21-B188-E98D22B39AEA}"/>
              </a:ext>
            </a:extLst>
          </p:cNvPr>
          <p:cNvSpPr txBox="1"/>
          <p:nvPr/>
        </p:nvSpPr>
        <p:spPr>
          <a:xfrm>
            <a:off x="5637402" y="2973897"/>
            <a:ext cx="604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4411701-8AFC-49CB-8C4F-8FADEB4DDDCF}"/>
              </a:ext>
            </a:extLst>
          </p:cNvPr>
          <p:cNvSpPr/>
          <p:nvPr/>
        </p:nvSpPr>
        <p:spPr>
          <a:xfrm>
            <a:off x="1760296" y="2967335"/>
            <a:ext cx="8671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Gli ecosistemi e </a:t>
            </a:r>
            <a:r>
              <a:rPr lang="it-IT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viventi</a:t>
            </a:r>
            <a:endParaRPr lang="it-IT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Classe 3^ B Plesso Capoluogo</a:t>
            </a:r>
          </a:p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 Pirozzi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16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CD082E52-61AF-465A-9DF9-2F9D330B9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688056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D14DE06-F6B6-474C-8E60-E72A7D265F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66"/>
    </mc:Choice>
    <mc:Fallback xmlns="">
      <p:transition spd="slow" advTm="58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CE4F6B0-79B8-40AC-8D7A-B60D375E37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9"/>
          <a:stretch/>
        </p:blipFill>
        <p:spPr>
          <a:xfrm>
            <a:off x="635000" y="647700"/>
            <a:ext cx="4368800" cy="5511800"/>
          </a:xfrm>
          <a:prstGeom prst="rect">
            <a:avLst/>
          </a:prstGeom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6DF8B740-65BA-4814-A6AD-C907EC1E7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647700"/>
            <a:ext cx="6438900" cy="5511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2F4BB3-F535-4A07-8C29-3E9343C683FD}"/>
              </a:ext>
            </a:extLst>
          </p:cNvPr>
          <p:cNvSpPr txBox="1"/>
          <p:nvPr/>
        </p:nvSpPr>
        <p:spPr>
          <a:xfrm flipH="1">
            <a:off x="2251713" y="6324084"/>
            <a:ext cx="535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Dai diversi organismi nasce la catena alimentare</a:t>
            </a: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2467BAB7-E229-4FC9-BEDE-D82F333DA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74"/>
    </mc:Choice>
    <mc:Fallback xmlns="">
      <p:transition spd="slow" advTm="164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FFB0D14-3FBE-41A3-B9F7-82495B957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98" y="288485"/>
            <a:ext cx="6345043" cy="5926047"/>
          </a:xfrm>
          <a:prstGeom prst="rect">
            <a:avLst/>
          </a:prstGeom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9CE23E-4165-4140-B86A-58455E047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78"/>
    </mc:Choice>
    <mc:Fallback xmlns="">
      <p:transition spd="slow" advTm="87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9B7AED-1E38-4FD5-9B72-BAB3B12A3FC4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  RISPONDI SUL QUADERNO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Quanti</a:t>
            </a:r>
            <a:r>
              <a:rPr lang="en-US" sz="2000" dirty="0"/>
              <a:t> tipi di </a:t>
            </a:r>
            <a:r>
              <a:rPr lang="en-US" sz="2000" dirty="0" err="1"/>
              <a:t>ecosistema</a:t>
            </a:r>
            <a:r>
              <a:rPr lang="en-US" sz="2000" dirty="0"/>
              <a:t> </a:t>
            </a:r>
            <a:r>
              <a:rPr lang="en-US" sz="2000" dirty="0" err="1"/>
              <a:t>conosci</a:t>
            </a:r>
            <a:r>
              <a:rPr lang="en-US" sz="2000" dirty="0"/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Quali</a:t>
            </a:r>
            <a:r>
              <a:rPr lang="en-US" sz="2000" dirty="0"/>
              <a:t>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/>
              <a:t>formano</a:t>
            </a:r>
            <a:r>
              <a:rPr lang="en-US" sz="2000" dirty="0"/>
              <a:t> un </a:t>
            </a:r>
            <a:r>
              <a:rPr lang="en-US" sz="2000" dirty="0" err="1"/>
              <a:t>ambiente</a:t>
            </a:r>
            <a:r>
              <a:rPr lang="en-US" sz="2000" dirty="0"/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ambienti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tutti </a:t>
            </a:r>
            <a:r>
              <a:rPr lang="en-US" sz="2000" dirty="0" err="1"/>
              <a:t>uguali</a:t>
            </a:r>
            <a:r>
              <a:rPr lang="en-US" sz="2000" dirty="0"/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Tutti </a:t>
            </a:r>
            <a:r>
              <a:rPr lang="en-US" sz="2000" dirty="0" err="1"/>
              <a:t>i</a:t>
            </a:r>
            <a:r>
              <a:rPr lang="en-US" sz="2000" dirty="0"/>
              <a:t> tipi di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viventi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nutrono</a:t>
            </a:r>
            <a:r>
              <a:rPr lang="en-US" sz="2000" dirty="0"/>
              <a:t> </a:t>
            </a:r>
            <a:r>
              <a:rPr lang="en-US" sz="2000" dirty="0" err="1"/>
              <a:t>allo</a:t>
            </a:r>
            <a:r>
              <a:rPr lang="en-US" sz="2000" dirty="0"/>
              <a:t> </a:t>
            </a:r>
            <a:r>
              <a:rPr lang="en-US" sz="2000" dirty="0" err="1"/>
              <a:t>stesso</a:t>
            </a:r>
            <a:r>
              <a:rPr lang="en-US" sz="2000" dirty="0"/>
              <a:t> modo?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Elenca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diversi</a:t>
            </a:r>
            <a:r>
              <a:rPr lang="en-US" sz="2000" dirty="0"/>
              <a:t> tipi di </a:t>
            </a:r>
            <a:r>
              <a:rPr lang="en-US" sz="2000" dirty="0" err="1"/>
              <a:t>organismi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FCCD6-12A2-4E54-BB9C-43D054488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8" r="46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6566923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</TotalTime>
  <Words>103</Words>
  <Application>Microsoft Office PowerPoint</Application>
  <PresentationFormat>Widescreen</PresentationFormat>
  <Paragraphs>17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Raccolta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antonietta pirozzi</dc:creator>
  <cp:lastModifiedBy>antonietta pirozzi</cp:lastModifiedBy>
  <cp:revision>3</cp:revision>
  <dcterms:created xsi:type="dcterms:W3CDTF">2020-11-24T15:24:46Z</dcterms:created>
  <dcterms:modified xsi:type="dcterms:W3CDTF">2020-11-24T15:46:42Z</dcterms:modified>
</cp:coreProperties>
</file>