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7"/>
  </p:notesMasterIdLst>
  <p:sldIdLst>
    <p:sldId id="257" r:id="rId2"/>
    <p:sldId id="260" r:id="rId3"/>
    <p:sldId id="258" r:id="rId4"/>
    <p:sldId id="259" r:id="rId5"/>
    <p:sldId id="256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460" autoAdjust="0"/>
  </p:normalViewPr>
  <p:slideViewPr>
    <p:cSldViewPr snapToGrid="0">
      <p:cViewPr varScale="1">
        <p:scale>
          <a:sx n="62" d="100"/>
          <a:sy n="62" d="100"/>
        </p:scale>
        <p:origin x="82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3A5D0-19E8-427F-949D-DB43B1863379}" type="datetimeFigureOut">
              <a:rPr lang="it-IT" smtClean="0"/>
              <a:t>06/11/2020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F4517-50BD-49A3-813C-4ACCE505A4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8813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it-IT" smtClean="0"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93526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4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699" y="1390786"/>
            <a:ext cx="9263269" cy="5096273"/>
          </a:xfrm>
          <a:prstGeom prst="rect">
            <a:avLst/>
          </a:prstGeom>
        </p:spPr>
      </p:pic>
      <p:sp>
        <p:nvSpPr>
          <p:cNvPr id="5" name="Nastro perforato 4"/>
          <p:cNvSpPr/>
          <p:nvPr/>
        </p:nvSpPr>
        <p:spPr>
          <a:xfrm rot="20802271">
            <a:off x="675353" y="469227"/>
            <a:ext cx="4332696" cy="2162011"/>
          </a:xfrm>
          <a:prstGeom prst="flowChartPunchedTap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>
                <a:solidFill>
                  <a:schemeClr val="accent1"/>
                </a:solidFill>
              </a:rPr>
              <a:t>GIOSTRA AUTUNNALE</a:t>
            </a: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158515" y="512678"/>
            <a:ext cx="4237703" cy="92333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ATTIVITA’ ASINCRONA</a:t>
            </a:r>
          </a:p>
          <a:p>
            <a:r>
              <a:rPr lang="it-IT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INS ROSANNA ZANFARDINO  CL 4 C </a:t>
            </a:r>
          </a:p>
          <a:p>
            <a:pPr algn="ctr"/>
            <a:r>
              <a:rPr lang="it-IT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PARTE</a:t>
            </a:r>
          </a:p>
        </p:txBody>
      </p:sp>
      <p:sp>
        <p:nvSpPr>
          <p:cNvPr id="8" name="Nastro perforato 7"/>
          <p:cNvSpPr/>
          <p:nvPr/>
        </p:nvSpPr>
        <p:spPr>
          <a:xfrm rot="20802271">
            <a:off x="675352" y="469227"/>
            <a:ext cx="4332696" cy="2162011"/>
          </a:xfrm>
          <a:prstGeom prst="flowChartPunchedTap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>
                <a:solidFill>
                  <a:schemeClr val="accent1"/>
                </a:solidFill>
              </a:rPr>
              <a:t>GIOSTRA AUTUNNALE</a:t>
            </a: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9" name="Nastro perforato 8"/>
          <p:cNvSpPr/>
          <p:nvPr/>
        </p:nvSpPr>
        <p:spPr>
          <a:xfrm rot="20802271">
            <a:off x="675353" y="469228"/>
            <a:ext cx="4332696" cy="2162011"/>
          </a:xfrm>
          <a:prstGeom prst="flowChartPunchedTap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>
                <a:solidFill>
                  <a:schemeClr val="accent1"/>
                </a:solidFill>
              </a:rPr>
              <a:t>GIOSTRA AUTUNNALE</a:t>
            </a: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10" name="Nastro perforato 9"/>
          <p:cNvSpPr/>
          <p:nvPr/>
        </p:nvSpPr>
        <p:spPr>
          <a:xfrm rot="20802271">
            <a:off x="675351" y="469227"/>
            <a:ext cx="4332696" cy="2162011"/>
          </a:xfrm>
          <a:prstGeom prst="flowChartPunchedTap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>
                <a:solidFill>
                  <a:schemeClr val="accent1"/>
                </a:solidFill>
              </a:rPr>
              <a:t>GIOSTRA AUTUNNALE</a:t>
            </a:r>
            <a:endParaRPr lang="it-IT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64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78131" y="284813"/>
            <a:ext cx="8911687" cy="704538"/>
          </a:xfrm>
        </p:spPr>
        <p:txBody>
          <a:bodyPr>
            <a:normAutofit/>
          </a:bodyPr>
          <a:lstStyle/>
          <a:p>
            <a:pPr algn="ctr"/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Un po’ di ortografia  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396" y="743820"/>
            <a:ext cx="5877802" cy="5836594"/>
          </a:xfr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58" y="637082"/>
            <a:ext cx="4725037" cy="5943332"/>
          </a:xfrm>
          <a:prstGeom prst="rect">
            <a:avLst/>
          </a:prstGeom>
        </p:spPr>
      </p:pic>
      <p:pic>
        <p:nvPicPr>
          <p:cNvPr id="5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09073" y="132622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85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98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2577" y="241160"/>
            <a:ext cx="5516095" cy="1045029"/>
          </a:xfrm>
        </p:spPr>
        <p:txBody>
          <a:bodyPr>
            <a:normAutofit fontScale="90000"/>
          </a:bodyPr>
          <a:lstStyle/>
          <a:p>
            <a:r>
              <a:rPr lang="it-IT" sz="1800" dirty="0">
                <a:solidFill>
                  <a:srgbClr val="FF0000"/>
                </a:solidFill>
              </a:rPr>
              <a:t>Ripassa il modo indicativo dei verbi essere e avere nelle pagine delle </a:t>
            </a:r>
            <a:r>
              <a:rPr lang="it-IT" sz="1800" b="1" dirty="0">
                <a:solidFill>
                  <a:srgbClr val="0070C0"/>
                </a:solidFill>
              </a:rPr>
              <a:t>tavole dei verbi a </a:t>
            </a:r>
            <a:r>
              <a:rPr lang="it-IT" sz="1800" b="1" dirty="0" err="1">
                <a:solidFill>
                  <a:srgbClr val="0070C0"/>
                </a:solidFill>
              </a:rPr>
              <a:t>pag</a:t>
            </a:r>
            <a:r>
              <a:rPr lang="it-IT" sz="1800" b="1" dirty="0">
                <a:solidFill>
                  <a:srgbClr val="0070C0"/>
                </a:solidFill>
              </a:rPr>
              <a:t> 152-153  </a:t>
            </a:r>
            <a:r>
              <a:rPr lang="it-IT" sz="1800" dirty="0">
                <a:solidFill>
                  <a:srgbClr val="FF0000"/>
                </a:solidFill>
              </a:rPr>
              <a:t>del libro di grammatica e completa le attività indicate in </a:t>
            </a:r>
            <a:r>
              <a:rPr lang="it-IT" sz="1800" u="sng" dirty="0" err="1">
                <a:solidFill>
                  <a:srgbClr val="0070C0"/>
                </a:solidFill>
              </a:rPr>
              <a:t>videolezione</a:t>
            </a:r>
            <a:r>
              <a:rPr lang="it-IT" sz="1800" u="sng" dirty="0">
                <a:solidFill>
                  <a:srgbClr val="0070C0"/>
                </a:solidFill>
              </a:rPr>
              <a:t>  a pag.126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505" y="2100104"/>
            <a:ext cx="3898760" cy="4481565"/>
          </a:xfrm>
        </p:spPr>
      </p:pic>
      <p:sp>
        <p:nvSpPr>
          <p:cNvPr id="7" name="Callout con freccia a destra 6"/>
          <p:cNvSpPr/>
          <p:nvPr/>
        </p:nvSpPr>
        <p:spPr>
          <a:xfrm>
            <a:off x="1858945" y="2100104"/>
            <a:ext cx="4391130" cy="3315958"/>
          </a:xfrm>
          <a:prstGeom prst="rightArrow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Verso l’approfondimento lessicale</a:t>
            </a:r>
          </a:p>
        </p:txBody>
      </p:sp>
    </p:spTree>
    <p:extLst>
      <p:ext uri="{BB962C8B-B14F-4D97-AF65-F5344CB8AC3E}">
        <p14:creationId xmlns:p14="http://schemas.microsoft.com/office/powerpoint/2010/main" val="379179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idx="1"/>
          </p:nvPr>
        </p:nvSpPr>
        <p:spPr>
          <a:xfrm>
            <a:off x="3512674" y="110533"/>
            <a:ext cx="3822705" cy="803868"/>
          </a:xfrm>
        </p:spPr>
        <p:txBody>
          <a:bodyPr rtlCol="0">
            <a:normAutofit/>
          </a:bodyPr>
          <a:lstStyle/>
          <a:p>
            <a:pPr rtl="0"/>
            <a:r>
              <a:rPr lang="it-IT" b="1" dirty="0"/>
              <a:t>L’ordine alfabetico</a:t>
            </a:r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sz="half" idx="2"/>
          </p:nvPr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077" y="1232074"/>
            <a:ext cx="5010792" cy="5026898"/>
          </a:xfr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28" y="1376624"/>
            <a:ext cx="4339362" cy="4737798"/>
          </a:xfrm>
          <a:prstGeom prst="rect">
            <a:avLst/>
          </a:prstGeom>
        </p:spPr>
      </p:pic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72102" y="195549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17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443654" y="326037"/>
            <a:ext cx="6314944" cy="368907"/>
          </a:xfrm>
        </p:spPr>
        <p:txBody>
          <a:bodyPr>
            <a:normAutofit/>
          </a:bodyPr>
          <a:lstStyle/>
          <a:p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Ripeti il plurale dei nomi a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pag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4 del libro ‘NEW GRAMMAR’’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924" y="995963"/>
            <a:ext cx="5080481" cy="541796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19" y="995963"/>
            <a:ext cx="4848301" cy="542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14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Filo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32</TotalTime>
  <Words>79</Words>
  <Application>Microsoft Office PowerPoint</Application>
  <PresentationFormat>Widescreen</PresentationFormat>
  <Paragraphs>13</Paragraphs>
  <Slides>5</Slides>
  <Notes>1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0" baseType="lpstr">
      <vt:lpstr>Arial</vt:lpstr>
      <vt:lpstr>Calibri</vt:lpstr>
      <vt:lpstr>Century Gothic</vt:lpstr>
      <vt:lpstr>Wingdings 3</vt:lpstr>
      <vt:lpstr>Filo</vt:lpstr>
      <vt:lpstr>Presentazione standard di PowerPoint</vt:lpstr>
      <vt:lpstr>Un po’ di ortografia  </vt:lpstr>
      <vt:lpstr>Ripassa il modo indicativo dei verbi essere e avere nelle pagine delle tavole dei verbi a pag 152-153  del libro di grammatica e completa le attività indicate in videolezione  a pag.126</vt:lpstr>
      <vt:lpstr>Presentazione standard di PowerPoint</vt:lpstr>
      <vt:lpstr>Ripeti il plurale dei nomi a pag 4 del libro ‘NEW GRAMMAR’’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Rosa Zanfardino</dc:creator>
  <cp:lastModifiedBy>Raffaella Castiello</cp:lastModifiedBy>
  <cp:revision>10</cp:revision>
  <dcterms:created xsi:type="dcterms:W3CDTF">2020-11-05T18:47:19Z</dcterms:created>
  <dcterms:modified xsi:type="dcterms:W3CDTF">2020-11-06T12:30:10Z</dcterms:modified>
</cp:coreProperties>
</file>