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3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354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21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04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3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14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91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13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27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1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5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48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4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7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0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30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17DD7E-FCAB-40AE-8157-6D8DAEC4E865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16B233-1872-4115-AB0A-FA6A11EDF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965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6.m4a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NAE5GW1Kt84?feature=oembed" TargetMode="External"/><Relationship Id="rId1" Type="http://schemas.openxmlformats.org/officeDocument/2006/relationships/video" Target="https://www.youtube.com/embed/XpEbqegp1LY?feature=oembed" TargetMode="Externa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41A66E-2B5A-4882-8F96-74905B0F909C}"/>
              </a:ext>
            </a:extLst>
          </p:cNvPr>
          <p:cNvSpPr txBox="1"/>
          <p:nvPr/>
        </p:nvSpPr>
        <p:spPr>
          <a:xfrm>
            <a:off x="2092849" y="3184631"/>
            <a:ext cx="112036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/>
          </a:p>
          <a:p>
            <a:endParaRPr lang="it-IT" sz="3200" dirty="0"/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                                                     </a:t>
            </a:r>
            <a:r>
              <a:rPr lang="it-IT" sz="2400" dirty="0"/>
              <a:t>Classe 2 A/B plesso Rodari</a:t>
            </a:r>
          </a:p>
          <a:p>
            <a:r>
              <a:rPr lang="it-IT" sz="2400" dirty="0"/>
              <a:t>                                                                       doc. Vitale Raffaella</a:t>
            </a:r>
            <a:endParaRPr lang="it-IT" sz="2000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75A7E75-D8FE-4739-A92A-74BD1B2C16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8878" y="656948"/>
            <a:ext cx="487363" cy="4873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CA4B06-2326-4F02-A4A0-BABD6BCF5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37" y="0"/>
            <a:ext cx="3349162" cy="377772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733AC4-7497-4A1F-9C2C-AC8CBDE74C88}"/>
              </a:ext>
            </a:extLst>
          </p:cNvPr>
          <p:cNvSpPr txBox="1"/>
          <p:nvPr/>
        </p:nvSpPr>
        <p:spPr>
          <a:xfrm>
            <a:off x="2688336" y="4061794"/>
            <a:ext cx="638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FIGURE SOLIDE E FIGURE PIANE</a:t>
            </a:r>
          </a:p>
        </p:txBody>
      </p:sp>
    </p:spTree>
    <p:extLst>
      <p:ext uri="{BB962C8B-B14F-4D97-AF65-F5344CB8AC3E}">
        <p14:creationId xmlns:p14="http://schemas.microsoft.com/office/powerpoint/2010/main" val="13604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A7329D-D8D4-44AB-895A-51397DF7C2B0}"/>
              </a:ext>
            </a:extLst>
          </p:cNvPr>
          <p:cNvSpPr txBox="1"/>
          <p:nvPr/>
        </p:nvSpPr>
        <p:spPr>
          <a:xfrm>
            <a:off x="665825" y="408373"/>
            <a:ext cx="1096392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                                                                                                                                                                                      </a:t>
            </a:r>
            <a:r>
              <a:rPr lang="it-IT" sz="2400" dirty="0">
                <a:solidFill>
                  <a:srgbClr val="FF0000"/>
                </a:solidFill>
              </a:rPr>
              <a:t>Cosa significa Geometria?                                                                                                                                             </a:t>
            </a:r>
            <a:r>
              <a:rPr lang="it-IT" sz="2400" dirty="0"/>
              <a:t>Geometria significa misurazione della terra e studia la forma e la grandezza dei corpi.</a:t>
            </a:r>
          </a:p>
          <a:p>
            <a:endParaRPr lang="it-IT" sz="2400" dirty="0"/>
          </a:p>
          <a:p>
            <a:r>
              <a:rPr lang="it-IT" sz="2800" dirty="0">
                <a:solidFill>
                  <a:srgbClr val="FF0000"/>
                </a:solidFill>
              </a:rPr>
              <a:t>I SOLIDI GEOMETRICI</a:t>
            </a:r>
          </a:p>
          <a:p>
            <a:r>
              <a:rPr lang="it-IT" sz="2400" dirty="0"/>
              <a:t>Intorno a noi ci sono tanti oggetti che assomigliano ai solidi geometrici.</a:t>
            </a:r>
          </a:p>
          <a:p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7F3591-82FE-4B0F-9062-2C7F9D30C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39" y="3393806"/>
            <a:ext cx="7860737" cy="3378618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DF441E5-9E17-445E-A538-272D10AD5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5229" y="15020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34F4DC-B6F1-47B0-8528-D65DEE128ED1}"/>
              </a:ext>
            </a:extLst>
          </p:cNvPr>
          <p:cNvSpPr txBox="1"/>
          <p:nvPr/>
        </p:nvSpPr>
        <p:spPr>
          <a:xfrm>
            <a:off x="381740" y="390617"/>
            <a:ext cx="11398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solidi sono figure geometriche che occupano uno spazio.</a:t>
            </a:r>
          </a:p>
          <a:p>
            <a:r>
              <a:rPr lang="it-IT" dirty="0"/>
              <a:t>Il cubo, il parallelepipedo, il cilindro, la piramide, la sfera e il cono sono figure geometriche solide.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Alcuni solidi possono rotolare e si chiamano solidi di rotazione:</a:t>
            </a:r>
          </a:p>
          <a:p>
            <a:r>
              <a:rPr lang="it-IT" dirty="0"/>
              <a:t>Il cono, il cilindro, la sfera.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7BB0175-24D3-4B64-964F-1480D92B6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0738" y="4508270"/>
            <a:ext cx="487363" cy="48736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DE60FA1-2711-4FE3-BC39-900D09026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1302314"/>
            <a:ext cx="7706993" cy="1883338"/>
          </a:xfrm>
          <a:prstGeom prst="rect">
            <a:avLst/>
          </a:prstGeom>
        </p:spPr>
      </p:pic>
      <p:pic>
        <p:nvPicPr>
          <p:cNvPr id="1026" name="Picture 2" descr="GEOMETRIA :: Maestro-Cris | Lezioni di geometria, Lezioni di matematica,  Geometria">
            <a:extLst>
              <a:ext uri="{FF2B5EF4-FFF2-40B4-BE49-F238E27FC236}">
                <a16:creationId xmlns:a16="http://schemas.microsoft.com/office/drawing/2014/main" id="{05AD80D2-9F1E-4A8F-AF8E-3271DC809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49" y="3428999"/>
            <a:ext cx="2450037" cy="34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8488E6-A2A0-44EE-B370-A36E313CEF4B}"/>
              </a:ext>
            </a:extLst>
          </p:cNvPr>
          <p:cNvSpPr txBox="1"/>
          <p:nvPr/>
        </p:nvSpPr>
        <p:spPr>
          <a:xfrm>
            <a:off x="250054" y="292425"/>
            <a:ext cx="1169189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 solidi che non rotolano si chiamano poliedri: il cubo, il parallelepipedo, la piramide.                                                                     </a:t>
            </a:r>
          </a:p>
          <a:p>
            <a:r>
              <a:rPr lang="it-IT" sz="2400" dirty="0"/>
              <a:t>I solidi che non possono rotolare hanno tre dimensioni: lunghezza, larghezza, altezza.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                                     Parallelepipedo</a:t>
            </a:r>
          </a:p>
          <a:p>
            <a:endParaRPr lang="it-IT" sz="2400" dirty="0"/>
          </a:p>
          <a:p>
            <a:r>
              <a:rPr lang="it-IT" sz="2400" dirty="0"/>
              <a:t>In un solido si distinguono: facce, spigoli e vertici.</a:t>
            </a:r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50" name="Picture 2" descr="FIGURE GEOMETRICHE SOLIDE CON FORMULE | SCUOLAPIC">
            <a:extLst>
              <a:ext uri="{FF2B5EF4-FFF2-40B4-BE49-F238E27FC236}">
                <a16:creationId xmlns:a16="http://schemas.microsoft.com/office/drawing/2014/main" id="{2C6DA9A6-180B-440B-AAEF-976CBDE9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5" y="2416083"/>
            <a:ext cx="1148114" cy="15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ismi e parallelepipedi">
            <a:extLst>
              <a:ext uri="{FF2B5EF4-FFF2-40B4-BE49-F238E27FC236}">
                <a16:creationId xmlns:a16="http://schemas.microsoft.com/office/drawing/2014/main" id="{4F8D1AF5-F71E-4E14-B2F4-FA1A3793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22" y="1715434"/>
            <a:ext cx="3554491" cy="17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forma delle cose Ogni corpo dell'universo occupa uno spazio. I corpi di  solito assumono forme diverse alli quali la geometr">
            <a:extLst>
              <a:ext uri="{FF2B5EF4-FFF2-40B4-BE49-F238E27FC236}">
                <a16:creationId xmlns:a16="http://schemas.microsoft.com/office/drawing/2014/main" id="{FF13EC9E-F4B3-445B-A10D-4CE1DA7B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725" y="1769336"/>
            <a:ext cx="17335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lidi geometrici | lamiatecnologia">
            <a:extLst>
              <a:ext uri="{FF2B5EF4-FFF2-40B4-BE49-F238E27FC236}">
                <a16:creationId xmlns:a16="http://schemas.microsoft.com/office/drawing/2014/main" id="{665E8D14-5B40-4CDB-86C0-E009AC88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36" y="4589071"/>
            <a:ext cx="20859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5A86220-0727-40AD-B3B1-55B340D46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28022" y="51827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AF7803-EE84-4F5D-95D0-CDD016C1D34D}"/>
              </a:ext>
            </a:extLst>
          </p:cNvPr>
          <p:cNvSpPr txBox="1"/>
          <p:nvPr/>
        </p:nvSpPr>
        <p:spPr>
          <a:xfrm>
            <a:off x="602165" y="0"/>
            <a:ext cx="8820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DAI SOLIDI ALLE FIGURE PIANE</a:t>
            </a:r>
          </a:p>
          <a:p>
            <a:r>
              <a:rPr lang="it-IT" sz="2400" dirty="0"/>
              <a:t>Se appoggiamo su un foglio un solido e ripassiamo il suo contorno con una matita resta la sua impronta.</a:t>
            </a:r>
          </a:p>
          <a:p>
            <a:r>
              <a:rPr lang="it-IT" sz="2400" dirty="0"/>
              <a:t>Dall’ impronta otteniamo una figura piana. Il quadrato, il rettangolo, il triangolo, il cerchio sono figure piane.</a:t>
            </a:r>
          </a:p>
          <a:p>
            <a:endParaRPr lang="it-IT" sz="2400" dirty="0"/>
          </a:p>
          <a:p>
            <a:r>
              <a:rPr lang="it-IT" sz="2400" dirty="0"/>
              <a:t>Le figure piane hanno dimensioni: lunghezza e larghezza.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903F39-4187-4187-99F5-42ABD9309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5" y="2738798"/>
            <a:ext cx="10418956" cy="3945733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D4FBADE-FA80-4644-A7DC-C4EDBB475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6286" y="3259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I solidi. Classe seconda, scuola primaria.">
            <a:hlinkClick r:id="" action="ppaction://media"/>
            <a:extLst>
              <a:ext uri="{FF2B5EF4-FFF2-40B4-BE49-F238E27FC236}">
                <a16:creationId xmlns:a16="http://schemas.microsoft.com/office/drawing/2014/main" id="{24A4E9B9-9EA3-4AE0-A71D-A43E28E523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1226634"/>
            <a:ext cx="6096000" cy="4404732"/>
          </a:xfrm>
          <a:prstGeom prst="rect">
            <a:avLst/>
          </a:prstGeom>
        </p:spPr>
      </p:pic>
      <p:pic>
        <p:nvPicPr>
          <p:cNvPr id="5" name="Elementi multimediali online 4" title="LE FIGURE PIANE">
            <a:hlinkClick r:id="" action="ppaction://media"/>
            <a:extLst>
              <a:ext uri="{FF2B5EF4-FFF2-40B4-BE49-F238E27FC236}">
                <a16:creationId xmlns:a16="http://schemas.microsoft.com/office/drawing/2014/main" id="{265E4C02-C9DC-48F9-ADF4-B820E97FA47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096000" y="1226634"/>
            <a:ext cx="6096000" cy="44047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7DBDE5-3556-4B33-A57B-E6F81C425DB0}"/>
              </a:ext>
            </a:extLst>
          </p:cNvPr>
          <p:cNvSpPr txBox="1"/>
          <p:nvPr/>
        </p:nvSpPr>
        <p:spPr>
          <a:xfrm>
            <a:off x="248575" y="5877017"/>
            <a:ext cx="916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ASSEGNO</a:t>
            </a:r>
          </a:p>
          <a:p>
            <a:r>
              <a:rPr lang="it-IT" dirty="0"/>
              <a:t>Completa sul libro a pag. 76 – 77 – 78 - 142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6E49CB0-3AEC-4D53-B3BD-C5782F5D72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90213" y="1838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255</TotalTime>
  <Words>226</Words>
  <Application>Microsoft Office PowerPoint</Application>
  <PresentationFormat>Widescreen</PresentationFormat>
  <Paragraphs>47</Paragraphs>
  <Slides>6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huawei</dc:creator>
  <cp:lastModifiedBy>huawei</cp:lastModifiedBy>
  <cp:revision>36</cp:revision>
  <dcterms:created xsi:type="dcterms:W3CDTF">2020-11-19T14:05:24Z</dcterms:created>
  <dcterms:modified xsi:type="dcterms:W3CDTF">2020-11-22T17:55:44Z</dcterms:modified>
</cp:coreProperties>
</file>