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CB689-0BEC-45B2-B717-4254060A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E1C854-9E14-4F30-91B9-D718DDA91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C529B4-DDC5-4558-ADCB-68D76532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4A1FC2-1D63-49CA-97D7-DBF514D8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B2D1E2-22C3-4E2E-A4AF-A493E43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6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9BC49-5432-447D-89E7-AC4B6321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4097DA-D83D-45F9-AF0F-8DCAD0AD7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A280A-1F1B-418B-B1BD-8E4BB66B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6D65B-98FB-4747-9981-FAD4B956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E9938-9717-469A-BD67-F6B4A84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0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F18BB0-898B-48E1-A57D-5150715D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4CE7BA-A4C6-42C0-AA2F-2771CE52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46AB6-572F-4E91-9521-C77AB3B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BC7C3-A074-488F-8AA1-CD6D84ED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FBF8B-0790-4AC1-AFF2-B1588D1A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268AC-59D3-4401-8828-FB8D5A7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21074-8E32-44C7-8C0F-F0EA8DE1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43BEC1-BAA6-4B3D-BE2E-CE82E5FE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689278-5481-4174-A8B0-4D33EB97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A759C2-8AF9-4181-947B-D6C3F04A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7CBCA-1483-41D0-9B1B-11B4337E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963B54-1A8E-4A8D-B440-F3F42E7A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1BE7EE-1244-4515-AE2A-793BD0D1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15B2D-5363-47DB-AD11-835EBBB2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75083-8F23-4C59-B58B-CAA031F4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2A8A4-8860-4989-AD1A-52C50AEB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7D9C47-DD65-4A6A-9FD7-52B1779DF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5EAA62-A08D-46F2-A2E5-A4AE828F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A725A-985B-4483-BA5B-4D26DB3C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E36FFC-736C-4FC7-ADF7-D2929C39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382A75-FBB6-45F0-88A9-4B7FCE81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1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5689A-FC60-4D12-95BA-847CFF44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A1B98B-60F6-4D41-85E3-410C84A2A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B592BD-6EED-449F-98DC-EB8FA3C4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96ABA-63C2-4D8F-86DF-AC3C676B6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929557-7278-4939-A8F1-08615E1A8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7E0EA6-A6DD-47FB-892D-F799B322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F4114E-0994-4141-864E-DD723CE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DD5A17-786D-4117-A0AE-F659CC25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A9AF4-D441-4B52-AF4B-7BE609CC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24D337-6F5C-479E-B59E-CB2F8E2E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A53102-669B-470C-A0AE-505E1BFB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570994-103A-4763-A986-EFD2B7E3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9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645A1E-454D-45F5-8693-E8BCFD85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A2181D-D605-4093-8A37-B4439127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0EE9FD-978D-4D8C-9E4A-9E965DB6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69391-F586-4F13-8307-5DE0F4E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F2FD6-665B-43CB-9EFE-AE075254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5ED14F-DBE9-4E9C-85D5-827E9FF1F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CCBC63-2FA9-41F5-95F5-8FAABF8D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B47D41-4AF5-4C99-8881-A9191973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36629-2951-498D-8C89-111539DB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570B2-85B1-49A9-BF06-A40E7130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A8E6A3-994E-4AE2-AF5E-71D4D4045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228037-2B9D-4F22-BE60-EBB2B60B9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301568-12DB-4946-8A51-969E60BD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0EAC4B-FDD3-410A-AC62-2497B42B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BDBB60-9954-4AE6-AC5D-8ADE187D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27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B31613-8030-4238-A612-D254D7A0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E2BB67-7EEC-4C6D-9061-359593FB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3BD43E-0DC6-42B2-A8B3-09F618BE4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91DC-D911-4472-8EEE-C4DF4A69D4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E7E9A-AA31-4DBC-9424-82167EEC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BE60D-67FE-4CB9-A63B-30BFAB1C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7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diariodibordoclasse5c.blogspot.com/2012/01/le-espressioni-aritmetiche.htm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D94151-327B-44C4-AE7E-F8B09D15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5" y="857598"/>
            <a:ext cx="6105194" cy="2031055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B8F24C-0332-48DC-A520-A2E8EBEC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305" y="4826946"/>
            <a:ext cx="6728739" cy="926740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FFFF"/>
                </a:solidFill>
              </a:rPr>
              <a:t>                                                           </a:t>
            </a:r>
            <a:r>
              <a:rPr lang="it-IT" sz="2000" dirty="0" err="1">
                <a:solidFill>
                  <a:srgbClr val="FFFFFF"/>
                </a:solidFill>
              </a:rPr>
              <a:t>Ins.IACCARINO</a:t>
            </a:r>
            <a:r>
              <a:rPr lang="it-IT" sz="2000" dirty="0">
                <a:solidFill>
                  <a:srgbClr val="FFFFFF"/>
                </a:solidFill>
              </a:rPr>
              <a:t> TIZIANA</a:t>
            </a:r>
          </a:p>
          <a:p>
            <a:r>
              <a:rPr lang="it-IT" sz="2000" dirty="0">
                <a:solidFill>
                  <a:srgbClr val="FFFFFF"/>
                </a:solidFill>
              </a:rPr>
              <a:t>                                                        CLASSE V ( PLESSO SICILIANO)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2CC4CC-BCFF-409F-B4D5-ACAC84806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60929" y="857598"/>
            <a:ext cx="6294819" cy="311175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86BBED8-D65F-458C-8486-489400210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9312" y="4303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FA32E-BD13-44A3-91B5-6C59742F3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/>
              <a:t>Buongiorno ragazzi </a:t>
            </a:r>
            <a:br>
              <a:rPr lang="it-IT" sz="3600" dirty="0"/>
            </a:br>
            <a:r>
              <a:rPr lang="it-IT" sz="3600" dirty="0"/>
              <a:t>oggi affronteremo un argomento che ho già spiegato in videolezione ma che trovo necessario riprendere anche con un ppt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9D6D12-45B0-4751-B15C-CD849AA2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89" y="4503186"/>
            <a:ext cx="10944665" cy="165576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Rivediamo le espressioni aritmetiche e le regole per risolverle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D760D0C-E5D4-4C6A-956D-42F2A66C9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5766" y="971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18872-E097-4633-947B-19628FEAB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6835"/>
            <a:ext cx="9144000" cy="2993128"/>
          </a:xfrm>
        </p:spPr>
        <p:txBody>
          <a:bodyPr>
            <a:normAutofit fontScale="90000"/>
          </a:bodyPr>
          <a:lstStyle/>
          <a:p>
            <a:r>
              <a:rPr lang="it-IT" dirty="0"/>
              <a:t>Le espressioni sono un insieme di operazioni che, in molti casi, si trovano all’interno di parentesi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9E8EBA-1DC9-456A-BDA6-E3BE95E3D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8" y="4698609"/>
            <a:ext cx="10907150" cy="164255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Vediamo le loro regole…</a:t>
            </a:r>
          </a:p>
          <a:p>
            <a:r>
              <a:rPr lang="it-IT" sz="4000" dirty="0">
                <a:solidFill>
                  <a:srgbClr val="FF0000"/>
                </a:solidFill>
              </a:rPr>
              <a:t>Seguitemi…….. 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484EA47-3AED-43B6-B169-4A222114F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8295" y="3003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06C093-6C05-43B9-B7D4-BB9B8ECC8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423" y="-708656"/>
            <a:ext cx="6348045" cy="8693833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14F1978-BC5D-40E0-BD5B-190971463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4554" y="859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68</Words>
  <Application>Microsoft Office PowerPoint</Application>
  <PresentationFormat>Widescreen</PresentationFormat>
  <Paragraphs>7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Buongiorno ragazzi  oggi affronteremo un argomento che ho già spiegato in videolezione ma che trovo necessario riprendere anche con un ppt</vt:lpstr>
      <vt:lpstr>Le espressioni sono un insieme di operazioni che, in molti casi, si trovano all’interno di parentesi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Tiziana</cp:lastModifiedBy>
  <cp:revision>5</cp:revision>
  <dcterms:created xsi:type="dcterms:W3CDTF">2020-11-02T18:25:08Z</dcterms:created>
  <dcterms:modified xsi:type="dcterms:W3CDTF">2020-11-02T20:50:29Z</dcterms:modified>
</cp:coreProperties>
</file>