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l dono della vita – Tropeaedintorni.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43"/>
            <a:ext cx="9144000" cy="704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3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36104"/>
          </a:xfrm>
        </p:spPr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SONO NATO</a:t>
            </a:r>
            <a:endParaRPr lang="it-IT" sz="5400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96752"/>
            <a:ext cx="6660232" cy="55172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UNA VOLTA IO NON C’ERO.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NON MANGIAVO, NON GIOCAVO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PERCHE’ NON C’ERO.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POI MAMMA E PAPA’SI SONO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INCONTRATI, SI SONO AMATI,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MI HANNO DESIDERATO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E SONO NATO IO.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LA MAMMA, IL PAPA’ E I NONNI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HANNO PROVATO UNA GRANDE GIOIA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00FF"/>
                </a:solidFill>
              </a:rPr>
              <a:t>QUANDO SONO NATO IO.</a:t>
            </a:r>
            <a:endParaRPr lang="it-IT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A che età il bambino riconosce i genitori?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45967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egnale acust. registr.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3147" y="315888"/>
            <a:ext cx="808856" cy="80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9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3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1430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SONO CONTENTO DI ESSERE NATO</a:t>
            </a:r>
            <a:endParaRPr lang="it-IT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2050" name="Picture 2" descr="Sai come tenere in braccio un neonato? La guida illustrata | Sitly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7" y="3902677"/>
            <a:ext cx="3059326" cy="226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ose-up di un bambino con i suoi genitori e nonni in un ospedale Foto  stock - Alam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787628"/>
            <a:ext cx="3236627" cy="237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10 consigli per chi aspetta un fidanzamento secondo il progetto di D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08" y="1124744"/>
            <a:ext cx="324035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oppia incinta, avendo picnic nel parco | Foto Grat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032136"/>
            <a:ext cx="3236625" cy="215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158347" y="3319407"/>
            <a:ext cx="2047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INCONTRO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022980" y="327522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ATTESA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303929" y="630998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NASCITA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991753" y="632186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FESTA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1345376" y="3378052"/>
            <a:ext cx="1800200" cy="3966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arrotondato 13"/>
          <p:cNvSpPr/>
          <p:nvPr/>
        </p:nvSpPr>
        <p:spPr>
          <a:xfrm>
            <a:off x="1269131" y="6321860"/>
            <a:ext cx="1800200" cy="3966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5991753" y="6375027"/>
            <a:ext cx="1800200" cy="3966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arrotondato 15"/>
          <p:cNvSpPr/>
          <p:nvPr/>
        </p:nvSpPr>
        <p:spPr>
          <a:xfrm>
            <a:off x="6010291" y="3296814"/>
            <a:ext cx="1800200" cy="3966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5860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0000FF"/>
                </a:solidFill>
                <a:latin typeface="Algerian" panose="04020705040A02060702" pitchFamily="82" charset="0"/>
              </a:rPr>
              <a:t>LA MIA NASCITA HA PORTATO</a:t>
            </a:r>
            <a:br>
              <a:rPr lang="it-IT" b="1" dirty="0" smtClean="0">
                <a:solidFill>
                  <a:srgbClr val="0000FF"/>
                </a:solidFill>
                <a:latin typeface="Algerian" panose="04020705040A02060702" pitchFamily="82" charset="0"/>
              </a:rPr>
            </a:br>
            <a:r>
              <a:rPr lang="it-IT" b="1" dirty="0" smtClean="0">
                <a:solidFill>
                  <a:srgbClr val="0000FF"/>
                </a:solidFill>
                <a:latin typeface="Algerian" panose="04020705040A02060702" pitchFamily="82" charset="0"/>
              </a:rPr>
              <a:t>TANTA GIOIA</a:t>
            </a:r>
            <a:endParaRPr lang="it-IT" b="1" dirty="0">
              <a:solidFill>
                <a:srgbClr val="0000FF"/>
              </a:solidFill>
              <a:latin typeface="Algerian" panose="04020705040A02060702" pitchFamily="82" charset="0"/>
            </a:endParaRPr>
          </a:p>
        </p:txBody>
      </p:sp>
      <p:pic>
        <p:nvPicPr>
          <p:cNvPr id="3074" name="Picture 2" descr="Picture - Cuore Png - Free Transparent PNG Clipart Images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408712" cy="482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339" y="5085184"/>
            <a:ext cx="37444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00FF"/>
                </a:solidFill>
              </a:rPr>
              <a:t>COPIA IL TITOLO, DISEGNA UN GRANDE CUORE E ALL’INTERNO INCOLLA UNA FOTO DI QUANDO SEI NATO. POI COPIA SOTTO:</a:t>
            </a: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</a:rPr>
              <a:t>LA VITA E’ IL DONO PIU’ GRANDE</a:t>
            </a:r>
            <a:endParaRPr lang="it-IT" sz="2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90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101</Words>
  <Application>Microsoft Office PowerPoint</Application>
  <PresentationFormat>Presentazione su schermo (4:3)</PresentationFormat>
  <Paragraphs>19</Paragraphs>
  <Slides>4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Presentazione standard di PowerPoint</vt:lpstr>
      <vt:lpstr>SONO NATO</vt:lpstr>
      <vt:lpstr>SONO CONTENTO DI ESSERE NATO</vt:lpstr>
      <vt:lpstr>LA MIA NASCITA HA PORTATO TANTA GIOIA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Veronica</dc:creator>
  <cp:lastModifiedBy>Veronica</cp:lastModifiedBy>
  <cp:revision>14</cp:revision>
  <dcterms:created xsi:type="dcterms:W3CDTF">2020-11-11T11:51:45Z</dcterms:created>
  <dcterms:modified xsi:type="dcterms:W3CDTF">2020-11-15T15:11:05Z</dcterms:modified>
</cp:coreProperties>
</file>