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9" r:id="rId3"/>
    <p:sldId id="258" r:id="rId4"/>
    <p:sldId id="270" r:id="rId5"/>
    <p:sldId id="266" r:id="rId6"/>
    <p:sldId id="271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2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7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98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2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6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9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6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7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9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60AA3-C2DB-4CFC-961C-DE91D64B5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440" y="4500563"/>
            <a:ext cx="10908792" cy="1192417"/>
          </a:xfrm>
        </p:spPr>
        <p:txBody>
          <a:bodyPr anchor="ctr">
            <a:normAutofit fontScale="90000"/>
          </a:bodyPr>
          <a:lstStyle/>
          <a:p>
            <a:pPr algn="ctr"/>
            <a:endParaRPr lang="it-IT" sz="6000" dirty="0"/>
          </a:p>
          <a:p>
            <a:pPr algn="ctr"/>
            <a:r>
              <a:rPr lang="it-IT" dirty="0">
                <a:solidFill>
                  <a:srgbClr val="C00000"/>
                </a:solidFill>
                <a:latin typeface="Arial Black" panose="020B0A04020102020204" pitchFamily="34" charset="0"/>
              </a:rPr>
              <a:t>In attesa di tornare a  scuola…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3B85E2-2D53-4A47-BE57-DFF45A2AB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416624"/>
            <a:ext cx="8820150" cy="408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39D6918-1535-460A-9F20-F88F59BEE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4186" y="6776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F2C62-8D5F-46C1-9A26-EF4BB409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mese fa…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9723C2-6E86-4EA5-8934-56D7536C3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66" y="1221411"/>
            <a:ext cx="2883658" cy="4566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92E14C-5A0B-4CAB-8DAB-B577CFDC3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780" y="447814"/>
            <a:ext cx="3249450" cy="4566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BC443DF-185D-4809-B8B6-4B53DCAEC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58" y="3504561"/>
            <a:ext cx="5286553" cy="28537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657C3B-BCA0-48B9-BA5C-56515FF420DA}"/>
              </a:ext>
            </a:extLst>
          </p:cNvPr>
          <p:cNvSpPr txBox="1"/>
          <p:nvPr/>
        </p:nvSpPr>
        <p:spPr>
          <a:xfrm>
            <a:off x="435005" y="210295"/>
            <a:ext cx="4847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Arial Black" panose="020B0A04020102020204" pitchFamily="34" charset="0"/>
              </a:rPr>
              <a:t>Di nuovo con la DAD… come alcuni mesi fa…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860A52D-BD22-40A6-85C0-4ED158A28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5478" y="2649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1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C522F5-67CF-46B6-B8B6-6C85845F5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24668" b="48576"/>
          <a:stretch/>
        </p:blipFill>
        <p:spPr>
          <a:xfrm>
            <a:off x="1104178" y="372862"/>
            <a:ext cx="9286821" cy="33441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77DDDB2-3FCA-41DD-8524-2C4D0717064A}"/>
              </a:ext>
            </a:extLst>
          </p:cNvPr>
          <p:cNvSpPr/>
          <p:nvPr/>
        </p:nvSpPr>
        <p:spPr>
          <a:xfrm>
            <a:off x="3382393" y="3806305"/>
            <a:ext cx="4990159" cy="2890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Ricordiamo le regole da </a:t>
            </a:r>
          </a:p>
          <a:p>
            <a:pPr algn="ctr">
              <a:lnSpc>
                <a:spcPct val="200000"/>
              </a:lnSpc>
            </a:pPr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rispettare in questi giorni </a:t>
            </a:r>
          </a:p>
          <a:p>
            <a:pPr algn="ctr">
              <a:lnSpc>
                <a:spcPct val="200000"/>
              </a:lnSpc>
            </a:pPr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 po’ particolari…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BAE6CBE-9C74-4A90-A514-09C8EDECE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5653" y="5007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9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630C091-CAB1-466C-BC47-7B778FCBB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51" y="346229"/>
            <a:ext cx="11274641" cy="603635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5A6A258-9ACD-47FC-A4C9-DCD5F76951D5}"/>
              </a:ext>
            </a:extLst>
          </p:cNvPr>
          <p:cNvSpPr/>
          <p:nvPr/>
        </p:nvSpPr>
        <p:spPr>
          <a:xfrm>
            <a:off x="7253055" y="4341181"/>
            <a:ext cx="4172505" cy="1837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Le regole </a:t>
            </a:r>
            <a:r>
              <a:rPr lang="it-IT" sz="2800" b="1" dirty="0" err="1"/>
              <a:t>scacciavirus</a:t>
            </a:r>
            <a:endParaRPr lang="it-IT" sz="2800" b="1" dirty="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723E654-5F44-4930-AF59-76C5B9BAC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1458" y="45250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70676B9-C8A3-4422-BA1B-9E383C5BE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707" y="1697868"/>
            <a:ext cx="8023031" cy="4456562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0D7F065F-0873-44A8-A599-87AEA86F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2" y="345133"/>
            <a:ext cx="7860329" cy="78789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Arial Black" panose="020B0A04020102020204" pitchFamily="34" charset="0"/>
              </a:rPr>
              <a:t>Ecco un aiuto per te: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lo scudo </a:t>
            </a:r>
            <a:r>
              <a:rPr lang="it-IT" dirty="0" err="1">
                <a:latin typeface="Arial Black" panose="020B0A04020102020204" pitchFamily="34" charset="0"/>
              </a:rPr>
              <a:t>scacciavirus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AB2A52D-728E-47B7-B642-EB76B863B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7683" y="7390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8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3B11C63-1185-4DCB-863B-D3F68BD0E1D7}"/>
              </a:ext>
            </a:extLst>
          </p:cNvPr>
          <p:cNvSpPr txBox="1">
            <a:spLocks/>
          </p:cNvSpPr>
          <p:nvPr/>
        </p:nvSpPr>
        <p:spPr>
          <a:xfrm>
            <a:off x="1038686" y="177553"/>
            <a:ext cx="9880847" cy="1367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latin typeface="Arial Black" panose="020B0A04020102020204" pitchFamily="34" charset="0"/>
              </a:rPr>
              <a:t>Siete stati proprio bravi,</a:t>
            </a:r>
          </a:p>
          <a:p>
            <a:r>
              <a:rPr lang="it-IT" dirty="0">
                <a:latin typeface="Arial Black" panose="020B0A04020102020204" pitchFamily="34" charset="0"/>
              </a:rPr>
              <a:t>Meritate un premio!</a:t>
            </a:r>
            <a:br>
              <a:rPr lang="it-IT" dirty="0">
                <a:latin typeface="Arial Black" panose="020B0A04020102020204" pitchFamily="34" charset="0"/>
              </a:rPr>
            </a:b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5894D7-DC93-4E7B-AA8D-3972930AB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2" b="2784"/>
          <a:stretch/>
        </p:blipFill>
        <p:spPr>
          <a:xfrm>
            <a:off x="7164216" y="1242874"/>
            <a:ext cx="4194614" cy="52467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B08268-28AD-45E3-B4D8-CF03F8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61" b="1977"/>
          <a:stretch/>
        </p:blipFill>
        <p:spPr>
          <a:xfrm>
            <a:off x="1788669" y="1202924"/>
            <a:ext cx="4062856" cy="5326602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C2C68F3-B303-4630-8B0D-2B9891AE3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63658" y="30513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E945634-E253-4AE3-BEE7-B91368825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97" y="195309"/>
            <a:ext cx="11691891" cy="646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15475D-A8E7-45BC-900B-63BF283A193E}"/>
              </a:ext>
            </a:extLst>
          </p:cNvPr>
          <p:cNvSpPr txBox="1"/>
          <p:nvPr/>
        </p:nvSpPr>
        <p:spPr>
          <a:xfrm>
            <a:off x="861134" y="0"/>
            <a:ext cx="10164932" cy="314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2800" dirty="0">
                <a:solidFill>
                  <a:srgbClr val="7030A0"/>
                </a:solidFill>
                <a:latin typeface="Arial Black" panose="020B0A04020102020204" pitchFamily="34" charset="0"/>
              </a:rPr>
              <a:t>Diamoci una mano senza darci la mano.</a:t>
            </a:r>
          </a:p>
          <a:p>
            <a:pPr>
              <a:lnSpc>
                <a:spcPct val="250000"/>
              </a:lnSpc>
            </a:pPr>
            <a:r>
              <a:rPr lang="it-IT" sz="2800" dirty="0">
                <a:solidFill>
                  <a:srgbClr val="7030A0"/>
                </a:solidFill>
                <a:latin typeface="Arial Black" panose="020B0A04020102020204" pitchFamily="34" charset="0"/>
              </a:rPr>
              <a:t>Restiamo distanti oggi, per abbracciarci più forte domani.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A496AC2-0217-4AE6-8E05-300970015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8" y="4416424"/>
            <a:ext cx="487363" cy="48736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7269E1E-B828-42CD-94B5-801C265D20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60" y="52263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76</Words>
  <Application>Microsoft Office PowerPoint</Application>
  <PresentationFormat>Widescreen</PresentationFormat>
  <Paragraphs>13</Paragraphs>
  <Slides>7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 Black</vt:lpstr>
      <vt:lpstr>Century Gothic</vt:lpstr>
      <vt:lpstr>Wingdings 3</vt:lpstr>
      <vt:lpstr>Sezione</vt:lpstr>
      <vt:lpstr> In attesa di tornare a  scuola… </vt:lpstr>
      <vt:lpstr>Qualche mese fa…</vt:lpstr>
      <vt:lpstr>Presentazione standard di PowerPoint</vt:lpstr>
      <vt:lpstr>Presentazione standard di PowerPoint</vt:lpstr>
      <vt:lpstr>Ecco un aiuto per te: lo scudo scacciavirus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Bentornati!</dc:title>
  <dc:creator>sandra ferrante</dc:creator>
  <cp:lastModifiedBy>Raffaella Castiello</cp:lastModifiedBy>
  <cp:revision>23</cp:revision>
  <dcterms:created xsi:type="dcterms:W3CDTF">2020-09-22T09:56:20Z</dcterms:created>
  <dcterms:modified xsi:type="dcterms:W3CDTF">2020-11-01T20:54:28Z</dcterms:modified>
</cp:coreProperties>
</file>