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356969-42C5-4C6C-A3A5-55EC940997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F3A646D-01A1-4894-9DA2-10DBC225DE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34ED97D-5990-49BE-A873-EA2336C00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3FCF5-ABC3-4182-97C5-4689F16E0C3B}" type="datetimeFigureOut">
              <a:rPr lang="it-IT" smtClean="0"/>
              <a:t>14/11/2020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14B2F76-3AE9-4A0E-B8ED-F03AD1051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FFA4AE6-6F09-427E-B2B4-916B5B1B4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F0B38-DEE3-490F-BA90-0C8AD4E5B5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8807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A03E13-85C6-4D73-B087-CCF0CC905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FFDBC15-4477-4FD6-9023-3C6C0B94C6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59762FC-7078-4BC8-ABE1-B346B7792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3FCF5-ABC3-4182-97C5-4689F16E0C3B}" type="datetimeFigureOut">
              <a:rPr lang="it-IT" smtClean="0"/>
              <a:t>14/11/2020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E964A2C-1D17-49AE-B1DC-CDBEAE784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4A9134F-1784-4D92-AD3A-37B5ADA28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F0B38-DEE3-490F-BA90-0C8AD4E5B5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1541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98E85FC-EB6C-43A1-A195-6ACF5A4776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33018F4-A313-44A5-B14F-B7B75CE971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8AC0B16-5B90-41F4-996E-799F5A711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3FCF5-ABC3-4182-97C5-4689F16E0C3B}" type="datetimeFigureOut">
              <a:rPr lang="it-IT" smtClean="0"/>
              <a:t>14/11/2020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7F375D-7A27-4C74-AF55-F52A1138C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BC9B649-A987-44BD-9B21-050643A40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F0B38-DEE3-490F-BA90-0C8AD4E5B5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7047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5AAD90-FFB2-4C77-A72D-61DC6441A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6EC9558-6E31-4349-9256-07ED832ED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7EA30E4-7CA1-4FD4-A474-5B21DA8BC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3FCF5-ABC3-4182-97C5-4689F16E0C3B}" type="datetimeFigureOut">
              <a:rPr lang="it-IT" smtClean="0"/>
              <a:t>14/11/2020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0CA1DAF-7657-4AFC-8FEC-2DEE217F3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442B63A-CCBF-4C72-8FD1-91A3FA199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F0B38-DEE3-490F-BA90-0C8AD4E5B5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6457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20BBCE-24BD-4BB9-8C0E-55EA09105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8BAA724-E9D1-44AA-BDA6-30D05CDED5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DB882E-5120-4CD0-B37C-AD45C1181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3FCF5-ABC3-4182-97C5-4689F16E0C3B}" type="datetimeFigureOut">
              <a:rPr lang="it-IT" smtClean="0"/>
              <a:t>14/11/2020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A220E7-31AB-4569-9510-18B1BEF13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4B8F4D9-B248-45BB-8D7E-9FAAC5023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F0B38-DEE3-490F-BA90-0C8AD4E5B5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2949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88A636-6882-4B9B-8148-DF366811F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DF1DA2-6200-4C73-A55F-5415884389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2F00B1B-AFEF-45A6-A9B6-954665E445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907A507-5ABF-43CC-9307-01B2A317F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3FCF5-ABC3-4182-97C5-4689F16E0C3B}" type="datetimeFigureOut">
              <a:rPr lang="it-IT" smtClean="0"/>
              <a:t>14/11/2020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D938AEB-311F-4356-B9CB-D46CCE909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3DCD056-22A0-4EC0-9A0A-DDF0F9D5A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F0B38-DEE3-490F-BA90-0C8AD4E5B5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320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ECB259-B312-4B3F-A12B-6434A901B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1852ABF-6090-4BFC-8BEA-588CA08F2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71DB4D5-683E-4DA8-9975-D57CA4FF5B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4912318-02B5-4305-A736-BCF25184B0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A4C8479-D859-468E-A673-D224E96B82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F132764-2543-45EC-A256-54D195D9D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3FCF5-ABC3-4182-97C5-4689F16E0C3B}" type="datetimeFigureOut">
              <a:rPr lang="it-IT" smtClean="0"/>
              <a:t>14/11/2020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4FB85C2-8AFC-4418-A995-B96FC1480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C5E9656-1F3D-4473-87C7-4CE12B7E2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F0B38-DEE3-490F-BA90-0C8AD4E5B5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1008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03CEE1-1288-4B8F-AF20-22C0A0931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F92B864-DA53-4512-BD5F-0F023CE0A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3FCF5-ABC3-4182-97C5-4689F16E0C3B}" type="datetimeFigureOut">
              <a:rPr lang="it-IT" smtClean="0"/>
              <a:t>14/11/2020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B7D1FF4-17BC-4082-B9D7-193A4B712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1E6E76B-EC7F-48F0-AC0A-648D758B3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F0B38-DEE3-490F-BA90-0C8AD4E5B5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7871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CE4DF45-6EB5-4271-BB54-FEEEF70B1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3FCF5-ABC3-4182-97C5-4689F16E0C3B}" type="datetimeFigureOut">
              <a:rPr lang="it-IT" smtClean="0"/>
              <a:t>14/11/2020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CAEE43B-D353-4F99-81B3-12FFA1599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6848F4B-5BE4-48C7-92FD-009C7B6B2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F0B38-DEE3-490F-BA90-0C8AD4E5B5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0750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D90AC6-2E2C-491B-AE05-77B3472CD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845CE61-B80C-4D73-860F-503698145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7CEEEDF-FD5D-4A54-9B70-168D56A6D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49DD6D0-AE4C-4D32-BDA6-8B00E8DF3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3FCF5-ABC3-4182-97C5-4689F16E0C3B}" type="datetimeFigureOut">
              <a:rPr lang="it-IT" smtClean="0"/>
              <a:t>14/11/2020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97598B1-1D9A-4D8B-8BB9-C3F0AD796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048621A-3E6C-4FCD-BDC7-9F64001AA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F0B38-DEE3-490F-BA90-0C8AD4E5B5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2675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DFB048-DEDF-402B-AF5C-6138A5416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345C804-E69E-4726-96A3-0CF3B4660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30E7C5A-785A-48E9-B97C-1DAF4633C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672F97E-172B-4A8D-B65E-5C2028548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3FCF5-ABC3-4182-97C5-4689F16E0C3B}" type="datetimeFigureOut">
              <a:rPr lang="it-IT" smtClean="0"/>
              <a:t>14/11/2020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E6D8CDC-012D-454D-B492-2D03C4A44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F9DB13C-171F-4570-96FA-220E93A9A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F0B38-DEE3-490F-BA90-0C8AD4E5B5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0471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6DF0AE2-DCF3-4214-B49A-F940EAD59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12921BC-F9AC-4C63-8222-4EC0ED12A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755BBDE-3B3C-41F9-B3F9-0EAD745D9D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3FCF5-ABC3-4182-97C5-4689F16E0C3B}" type="datetimeFigureOut">
              <a:rPr lang="it-IT" smtClean="0"/>
              <a:t>14/11/2020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BCF90B4-8E7D-41B9-9A9C-FBDF0B95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7CDE8E7-FF8E-44B2-92CE-38E5D635C6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F0B38-DEE3-490F-BA90-0C8AD4E5B5F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8993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hyperlink" Target="https://oltreilcancello.wordpress.com/2016/10/14/una-scura-piovosa-giornata-di-ottobre/" TargetMode="External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hyperlink" Target="https://oltreilcancello.wordpress.com/tag/mattine/" TargetMode="Externa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0E790E-9261-447D-9E57-04A3DAA960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387600"/>
          </a:xfrm>
        </p:spPr>
        <p:txBody>
          <a:bodyPr/>
          <a:lstStyle/>
          <a:p>
            <a:r>
              <a:rPr lang="it-IT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I.C. 3 </a:t>
            </a:r>
            <a:r>
              <a:rPr lang="it-IT" sz="4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Ponte-Siciliano</a:t>
            </a:r>
            <a:endParaRPr lang="it-IT" sz="4000" dirty="0">
              <a:solidFill>
                <a:schemeClr val="bg1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E80287F-AD56-49BC-A68B-B64D1F7F53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230" y="2814639"/>
            <a:ext cx="9144000" cy="1655762"/>
          </a:xfrm>
        </p:spPr>
        <p:txBody>
          <a:bodyPr/>
          <a:lstStyle/>
          <a:p>
            <a:r>
              <a:rPr lang="it-IT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Plesso Rodari</a:t>
            </a:r>
          </a:p>
          <a:p>
            <a:r>
              <a:rPr lang="it-IT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Sezione O</a:t>
            </a:r>
          </a:p>
          <a:p>
            <a:r>
              <a:rPr lang="it-IT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Anna Di Marzo-Laura del Grosso</a:t>
            </a:r>
          </a:p>
          <a:p>
            <a:endParaRPr lang="it-IT" dirty="0"/>
          </a:p>
        </p:txBody>
      </p:sp>
      <p:pic>
        <p:nvPicPr>
          <p:cNvPr id="4" name="WhatsApp Video 2020-11-14 at 13.17.02">
            <a:hlinkClick r:id="" action="ppaction://media"/>
            <a:extLst>
              <a:ext uri="{FF2B5EF4-FFF2-40B4-BE49-F238E27FC236}">
                <a16:creationId xmlns:a16="http://schemas.microsoft.com/office/drawing/2014/main" id="{718BFC24-89FD-45BD-B3B3-C39AB91053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91694" y="340014"/>
            <a:ext cx="3352800" cy="5685182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252876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0-11-13 at 19.55.48">
            <a:hlinkClick r:id="" action="ppaction://media"/>
            <a:extLst>
              <a:ext uri="{FF2B5EF4-FFF2-40B4-BE49-F238E27FC236}">
                <a16:creationId xmlns:a16="http://schemas.microsoft.com/office/drawing/2014/main" id="{56B5CEE8-A0CA-4167-B313-71F6FB2CA7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2682" y="754175"/>
            <a:ext cx="9726635" cy="5349649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247109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3159074-8C27-41DE-9631-DEE9751A4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88364" y="369123"/>
            <a:ext cx="4014894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97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F4322D0-72A5-4229-95FD-0905D4ACF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729000"/>
            <a:ext cx="96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600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3FC733D-C080-46C5-90E9-CA148BA36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73453" y="-621000"/>
            <a:ext cx="5845093" cy="81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224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CD61025-73A0-4598-AAC4-BF80AD88C2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35796" y="-942561"/>
            <a:ext cx="5320408" cy="874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426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B98E6A8-0664-4EE3-9BBF-4864C53DF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65318" y="-942561"/>
            <a:ext cx="5461362" cy="874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005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13</Words>
  <Application>Microsoft Office PowerPoint</Application>
  <PresentationFormat>Widescreen</PresentationFormat>
  <Paragraphs>4</Paragraphs>
  <Slides>7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2" baseType="lpstr">
      <vt:lpstr>Arial</vt:lpstr>
      <vt:lpstr>Bookman Old Style</vt:lpstr>
      <vt:lpstr>Calibri</vt:lpstr>
      <vt:lpstr>Calibri Light</vt:lpstr>
      <vt:lpstr>Tema di Office</vt:lpstr>
      <vt:lpstr>I.C. 3 Ponte-Siciliano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I.C. 3 Ponte-Siciliano</dc:title>
  <dc:creator>Francesco Carotenuto</dc:creator>
  <cp:lastModifiedBy>ANNA</cp:lastModifiedBy>
  <cp:revision>5</cp:revision>
  <dcterms:created xsi:type="dcterms:W3CDTF">2020-11-13T18:04:15Z</dcterms:created>
  <dcterms:modified xsi:type="dcterms:W3CDTF">2020-11-14T18:19:40Z</dcterms:modified>
</cp:coreProperties>
</file>